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906000" cy="6858000" type="A4"/>
  <p:notesSz cx="10018713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2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968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96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059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64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47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35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775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0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49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17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62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A6CFEF-E89B-453D-BF30-742FDB9C58F8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8B3E3C-5814-4D8F-B6CC-8BADD6F551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97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008CF42-E44A-3F81-5B47-1063FA4C5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5" y="127578"/>
            <a:ext cx="9179458" cy="4261542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88D0EF5-1988-0DA5-FF31-204161BCB6F0}"/>
              </a:ext>
            </a:extLst>
          </p:cNvPr>
          <p:cNvSpPr/>
          <p:nvPr/>
        </p:nvSpPr>
        <p:spPr>
          <a:xfrm>
            <a:off x="4428309" y="1711234"/>
            <a:ext cx="1227908" cy="3135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61CCABF-1D1B-7ADA-20AA-26D81E6E1572}"/>
              </a:ext>
            </a:extLst>
          </p:cNvPr>
          <p:cNvSpPr/>
          <p:nvPr/>
        </p:nvSpPr>
        <p:spPr>
          <a:xfrm>
            <a:off x="2634343" y="2438400"/>
            <a:ext cx="4824548" cy="195072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0000819-69CD-360F-4C52-CB9B63C01905}"/>
              </a:ext>
            </a:extLst>
          </p:cNvPr>
          <p:cNvSpPr txBox="1"/>
          <p:nvPr/>
        </p:nvSpPr>
        <p:spPr>
          <a:xfrm>
            <a:off x="3868849" y="4708184"/>
            <a:ext cx="564460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1.</a:t>
            </a:r>
            <a:r>
              <a:rPr kumimoji="1" lang="ja-JP" altLang="en-US" dirty="0"/>
              <a:t>会員種別を選択</a:t>
            </a:r>
            <a:r>
              <a:rPr kumimoji="1" lang="ja-JP" altLang="en-US" sz="1600" dirty="0"/>
              <a:t>（会議所会員</a:t>
            </a:r>
            <a:r>
              <a:rPr kumimoji="1" lang="en-US" altLang="ja-JP" sz="1600" dirty="0"/>
              <a:t>or</a:t>
            </a:r>
            <a:r>
              <a:rPr kumimoji="1" lang="ja-JP" altLang="en-US" sz="1600" dirty="0"/>
              <a:t>非会員</a:t>
            </a:r>
            <a:r>
              <a:rPr kumimoji="1" lang="en-US" altLang="ja-JP" sz="1600" dirty="0"/>
              <a:t>or</a:t>
            </a:r>
            <a:r>
              <a:rPr kumimoji="1" lang="ja-JP" altLang="en-US" sz="1600" dirty="0"/>
              <a:t>関係団体）</a:t>
            </a:r>
            <a:endParaRPr kumimoji="1" lang="en-US" altLang="ja-JP" sz="1600" dirty="0"/>
          </a:p>
          <a:p>
            <a:pPr>
              <a:spcBef>
                <a:spcPts val="1800"/>
              </a:spcBef>
            </a:pPr>
            <a:r>
              <a:rPr kumimoji="1" lang="en-US" altLang="ja-JP" dirty="0"/>
              <a:t>2.</a:t>
            </a:r>
            <a:r>
              <a:rPr kumimoji="1" lang="ja-JP" altLang="en-US" dirty="0"/>
              <a:t>利用日を選択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95109A3-52FD-4149-F50D-F9C5A60B9D2E}"/>
              </a:ext>
            </a:extLst>
          </p:cNvPr>
          <p:cNvSpPr txBox="1"/>
          <p:nvPr/>
        </p:nvSpPr>
        <p:spPr>
          <a:xfrm>
            <a:off x="4045132" y="1446404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1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6E8A6C0-9930-584D-2B61-F9F5C8F5FE2D}"/>
              </a:ext>
            </a:extLst>
          </p:cNvPr>
          <p:cNvSpPr txBox="1"/>
          <p:nvPr/>
        </p:nvSpPr>
        <p:spPr>
          <a:xfrm>
            <a:off x="2183674" y="2394857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2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24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537A722-A2AA-B155-AAEB-8B8932206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98" y="103706"/>
            <a:ext cx="9577868" cy="3921972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E3C5100-D4D4-4A56-987A-4AE87752C1DC}"/>
              </a:ext>
            </a:extLst>
          </p:cNvPr>
          <p:cNvSpPr txBox="1"/>
          <p:nvPr/>
        </p:nvSpPr>
        <p:spPr>
          <a:xfrm>
            <a:off x="0" y="343989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3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AB13CCA-B660-C7D3-1BEC-72FEF7620AF0}"/>
              </a:ext>
            </a:extLst>
          </p:cNvPr>
          <p:cNvSpPr txBox="1"/>
          <p:nvPr/>
        </p:nvSpPr>
        <p:spPr>
          <a:xfrm>
            <a:off x="2821577" y="4316299"/>
            <a:ext cx="5214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3.</a:t>
            </a:r>
            <a:r>
              <a:rPr kumimoji="1" lang="ja-JP" altLang="en-US" dirty="0"/>
              <a:t>利用したい貸室を選択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r>
              <a:rPr kumimoji="1" lang="en-US" altLang="ja-JP" dirty="0"/>
              <a:t>(</a:t>
            </a:r>
            <a:r>
              <a:rPr kumimoji="1" lang="ja-JP" altLang="en-US" dirty="0"/>
              <a:t>時間については次ページで選択となります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852DDE-5E58-0F20-323D-D16F4F0DD67E}"/>
              </a:ext>
            </a:extLst>
          </p:cNvPr>
          <p:cNvSpPr/>
          <p:nvPr/>
        </p:nvSpPr>
        <p:spPr>
          <a:xfrm>
            <a:off x="313509" y="713321"/>
            <a:ext cx="213360" cy="319247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08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D735EB0-613D-6B82-C543-4C328295F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2" y="332413"/>
            <a:ext cx="9080354" cy="203671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8105DCC-A347-9877-367D-9F4CEFAEC066}"/>
              </a:ext>
            </a:extLst>
          </p:cNvPr>
          <p:cNvSpPr txBox="1"/>
          <p:nvPr/>
        </p:nvSpPr>
        <p:spPr>
          <a:xfrm>
            <a:off x="1239756" y="683324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4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484A94-1BC9-511A-FD1A-5E22ECA023CE}"/>
              </a:ext>
            </a:extLst>
          </p:cNvPr>
          <p:cNvSpPr txBox="1"/>
          <p:nvPr/>
        </p:nvSpPr>
        <p:spPr>
          <a:xfrm>
            <a:off x="184415" y="2533243"/>
            <a:ext cx="521432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4.</a:t>
            </a:r>
            <a:r>
              <a:rPr kumimoji="1" lang="ja-JP" altLang="en-US" sz="1600" dirty="0"/>
              <a:t>利用時間を選択してください。</a:t>
            </a:r>
            <a:endParaRPr kumimoji="1" lang="en-US" altLang="ja-JP" sz="1600" dirty="0"/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・</a:t>
            </a:r>
            <a:r>
              <a:rPr kumimoji="1" lang="en-US" altLang="ja-JP" sz="1600" dirty="0"/>
              <a:t>9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12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の場合　</a:t>
            </a:r>
            <a:r>
              <a:rPr kumimoji="1" lang="en-US" altLang="ja-JP" sz="1600" dirty="0"/>
              <a:t>【</a:t>
            </a:r>
            <a:r>
              <a:rPr kumimoji="1" lang="ja-JP" altLang="en-US" sz="1600" dirty="0"/>
              <a:t>午前</a:t>
            </a:r>
            <a:r>
              <a:rPr kumimoji="1" lang="en-US" altLang="ja-JP" sz="1600" dirty="0"/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・</a:t>
            </a:r>
            <a:r>
              <a:rPr kumimoji="1" lang="en-US" altLang="ja-JP" sz="1600" dirty="0"/>
              <a:t>9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17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の場合　</a:t>
            </a:r>
            <a:r>
              <a:rPr kumimoji="1" lang="en-US" altLang="ja-JP" sz="1600" dirty="0"/>
              <a:t>【</a:t>
            </a:r>
            <a:r>
              <a:rPr kumimoji="1" lang="ja-JP" altLang="en-US" sz="1600" dirty="0"/>
              <a:t>午前・午後</a:t>
            </a:r>
            <a:r>
              <a:rPr kumimoji="1" lang="en-US" altLang="ja-JP" sz="1600" dirty="0"/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・</a:t>
            </a:r>
            <a:r>
              <a:rPr kumimoji="1" lang="en-US" altLang="ja-JP" sz="1600" dirty="0"/>
              <a:t>9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21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30</a:t>
            </a:r>
            <a:r>
              <a:rPr kumimoji="1" lang="ja-JP" altLang="en-US" sz="1600" dirty="0"/>
              <a:t>の場合　</a:t>
            </a:r>
            <a:r>
              <a:rPr kumimoji="1" lang="en-US" altLang="ja-JP" sz="1600" dirty="0"/>
              <a:t>【</a:t>
            </a:r>
            <a:r>
              <a:rPr kumimoji="1" lang="ja-JP" altLang="en-US" sz="1600" dirty="0"/>
              <a:t>一日</a:t>
            </a:r>
            <a:r>
              <a:rPr kumimoji="1" lang="en-US" altLang="ja-JP" sz="1600" dirty="0"/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・</a:t>
            </a:r>
            <a:r>
              <a:rPr kumimoji="1" lang="en-US" altLang="ja-JP" sz="1600" dirty="0"/>
              <a:t>12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17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の場合  </a:t>
            </a:r>
            <a:r>
              <a:rPr kumimoji="1" lang="en-US" altLang="ja-JP" sz="1600" dirty="0"/>
              <a:t>【</a:t>
            </a:r>
            <a:r>
              <a:rPr kumimoji="1" lang="ja-JP" altLang="en-US" sz="1600" dirty="0"/>
              <a:t>午後</a:t>
            </a:r>
            <a:r>
              <a:rPr kumimoji="1" lang="en-US" altLang="ja-JP" sz="1600" dirty="0"/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・</a:t>
            </a:r>
            <a:r>
              <a:rPr kumimoji="1" lang="en-US" altLang="ja-JP" sz="1600" dirty="0"/>
              <a:t>12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21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30</a:t>
            </a:r>
            <a:r>
              <a:rPr kumimoji="1" lang="ja-JP" altLang="en-US" sz="1600" dirty="0"/>
              <a:t>の場合  </a:t>
            </a:r>
            <a:r>
              <a:rPr kumimoji="1" lang="en-US" altLang="ja-JP" sz="1600" dirty="0"/>
              <a:t>【</a:t>
            </a:r>
            <a:r>
              <a:rPr kumimoji="1" lang="ja-JP" altLang="en-US" sz="1600" dirty="0"/>
              <a:t>午後・夜間</a:t>
            </a:r>
            <a:r>
              <a:rPr kumimoji="1" lang="en-US" altLang="ja-JP" sz="1600" dirty="0"/>
              <a:t>】</a:t>
            </a:r>
          </a:p>
          <a:p>
            <a:pPr>
              <a:spcBef>
                <a:spcPts val="600"/>
              </a:spcBef>
            </a:pPr>
            <a:r>
              <a:rPr kumimoji="1" lang="ja-JP" altLang="en-US" sz="1600" dirty="0"/>
              <a:t>　・</a:t>
            </a:r>
            <a:r>
              <a:rPr kumimoji="1" lang="en-US" altLang="ja-JP" sz="1600" dirty="0"/>
              <a:t>18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00</a:t>
            </a:r>
            <a:r>
              <a:rPr kumimoji="1" lang="ja-JP" altLang="en-US" sz="1600" dirty="0"/>
              <a:t>～</a:t>
            </a:r>
            <a:r>
              <a:rPr kumimoji="1" lang="en-US" altLang="ja-JP" sz="1600" dirty="0"/>
              <a:t>21</a:t>
            </a:r>
            <a:r>
              <a:rPr kumimoji="1" lang="ja-JP" altLang="en-US" sz="1600" dirty="0"/>
              <a:t>：</a:t>
            </a:r>
            <a:r>
              <a:rPr kumimoji="1" lang="en-US" altLang="ja-JP" sz="1600" dirty="0"/>
              <a:t>30</a:t>
            </a:r>
            <a:r>
              <a:rPr kumimoji="1" lang="ja-JP" altLang="en-US" sz="1600" dirty="0"/>
              <a:t>の場合  </a:t>
            </a:r>
            <a:r>
              <a:rPr kumimoji="1" lang="en-US" altLang="ja-JP" sz="1600" dirty="0"/>
              <a:t>【</a:t>
            </a:r>
            <a:r>
              <a:rPr kumimoji="1" lang="ja-JP" altLang="en-US" sz="1600" dirty="0"/>
              <a:t>夜間</a:t>
            </a:r>
            <a:r>
              <a:rPr kumimoji="1" lang="en-US" altLang="ja-JP" sz="1600" dirty="0"/>
              <a:t>】</a:t>
            </a:r>
          </a:p>
          <a:p>
            <a:r>
              <a:rPr kumimoji="1" lang="ja-JP" altLang="en-US" dirty="0"/>
              <a:t>　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95A027-4F9A-B82B-6083-2E8E7C70A92B}"/>
              </a:ext>
            </a:extLst>
          </p:cNvPr>
          <p:cNvSpPr txBox="1"/>
          <p:nvPr/>
        </p:nvSpPr>
        <p:spPr>
          <a:xfrm>
            <a:off x="3213301" y="683324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5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05537F2-D66F-2361-E29F-73EF4425B2E9}"/>
              </a:ext>
            </a:extLst>
          </p:cNvPr>
          <p:cNvSpPr txBox="1"/>
          <p:nvPr/>
        </p:nvSpPr>
        <p:spPr>
          <a:xfrm>
            <a:off x="4602159" y="2629051"/>
            <a:ext cx="521432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6.</a:t>
            </a:r>
            <a:r>
              <a:rPr kumimoji="1" lang="ja-JP" altLang="en-US" sz="1600" dirty="0"/>
              <a:t>案内表示名を記載してください</a:t>
            </a:r>
            <a:endParaRPr kumimoji="1" lang="en-US" altLang="ja-JP" sz="1600" dirty="0"/>
          </a:p>
          <a:p>
            <a:r>
              <a:rPr kumimoji="1" lang="ja-JP" altLang="en-US" sz="1600" dirty="0"/>
              <a:t>　当日、会館入口と会議室前に表示をいたします</a:t>
            </a:r>
            <a:r>
              <a:rPr kumimoji="1" lang="ja-JP" altLang="en-US" dirty="0"/>
              <a:t>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DC8EFC6-461A-4F9C-58BD-5D6FF2A2649F}"/>
              </a:ext>
            </a:extLst>
          </p:cNvPr>
          <p:cNvSpPr txBox="1"/>
          <p:nvPr/>
        </p:nvSpPr>
        <p:spPr>
          <a:xfrm>
            <a:off x="1178616" y="1179481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6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D0FFD13-6383-8D51-E53B-6C0CCA785E86}"/>
              </a:ext>
            </a:extLst>
          </p:cNvPr>
          <p:cNvSpPr txBox="1"/>
          <p:nvPr/>
        </p:nvSpPr>
        <p:spPr>
          <a:xfrm>
            <a:off x="4602159" y="3438916"/>
            <a:ext cx="52143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7.</a:t>
            </a:r>
            <a:r>
              <a:rPr kumimoji="1" lang="ja-JP" altLang="en-US" sz="1600" dirty="0"/>
              <a:t>追加ボタンをクリックしてください。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FE157B1-BFD8-0B72-B59D-39044E7F08C1}"/>
              </a:ext>
            </a:extLst>
          </p:cNvPr>
          <p:cNvSpPr/>
          <p:nvPr/>
        </p:nvSpPr>
        <p:spPr>
          <a:xfrm>
            <a:off x="651927" y="1910308"/>
            <a:ext cx="1186109" cy="2425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B340498-06CB-19B5-D682-AD216A04BC84}"/>
              </a:ext>
            </a:extLst>
          </p:cNvPr>
          <p:cNvSpPr/>
          <p:nvPr/>
        </p:nvSpPr>
        <p:spPr>
          <a:xfrm>
            <a:off x="1477063" y="1432636"/>
            <a:ext cx="3238628" cy="3135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5D07484-9BEE-9A83-DA0C-035A0D2C868E}"/>
              </a:ext>
            </a:extLst>
          </p:cNvPr>
          <p:cNvSpPr/>
          <p:nvPr/>
        </p:nvSpPr>
        <p:spPr>
          <a:xfrm>
            <a:off x="1477063" y="921189"/>
            <a:ext cx="1136828" cy="3135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4FC852-0F6D-1BCB-BE93-0F432477C3F0}"/>
              </a:ext>
            </a:extLst>
          </p:cNvPr>
          <p:cNvSpPr txBox="1"/>
          <p:nvPr/>
        </p:nvSpPr>
        <p:spPr>
          <a:xfrm>
            <a:off x="184415" y="5275929"/>
            <a:ext cx="59392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5.</a:t>
            </a:r>
            <a:r>
              <a:rPr kumimoji="1" lang="ja-JP" altLang="en-US" sz="1600" dirty="0"/>
              <a:t>利用目的を選択してください。</a:t>
            </a:r>
            <a:r>
              <a:rPr kumimoji="1" lang="en-US" altLang="ja-JP" sz="1600" dirty="0"/>
              <a:t>(</a:t>
            </a:r>
            <a:r>
              <a:rPr kumimoji="1" lang="ja-JP" altLang="en-US" sz="1600" dirty="0"/>
              <a:t>通常利用</a:t>
            </a:r>
            <a:r>
              <a:rPr kumimoji="1" lang="en-US" altLang="ja-JP" sz="1600" dirty="0"/>
              <a:t>or</a:t>
            </a:r>
            <a:r>
              <a:rPr kumimoji="1" lang="ja-JP" altLang="en-US" sz="1600" dirty="0"/>
              <a:t>準備・片付け</a:t>
            </a:r>
            <a:r>
              <a:rPr kumimoji="1" lang="en-US" altLang="ja-JP" sz="1600" dirty="0"/>
              <a:t>)</a:t>
            </a:r>
          </a:p>
          <a:p>
            <a:r>
              <a:rPr kumimoji="1" lang="ja-JP" altLang="en-US" sz="1600" dirty="0"/>
              <a:t>　</a:t>
            </a:r>
            <a:r>
              <a:rPr kumimoji="1" lang="en-US" altLang="ja-JP" sz="1600" dirty="0"/>
              <a:t>※</a:t>
            </a:r>
            <a:r>
              <a:rPr kumimoji="1" lang="ja-JP" altLang="en-US" sz="1600" dirty="0"/>
              <a:t>利用時間の全てを準備・片付けに充てる場合のみ、「準　</a:t>
            </a:r>
            <a:endParaRPr kumimoji="1" lang="en-US" altLang="ja-JP" sz="1600" dirty="0"/>
          </a:p>
          <a:p>
            <a:r>
              <a:rPr kumimoji="1" lang="ja-JP" altLang="en-US" sz="1600" dirty="0"/>
              <a:t>　　備・片付け」を選択。それ以外は「通常利用」を選択</a:t>
            </a:r>
            <a:endParaRPr kumimoji="1" lang="en-US" altLang="ja-JP" sz="1600" dirty="0"/>
          </a:p>
          <a:p>
            <a:r>
              <a:rPr kumimoji="1" lang="ja-JP" altLang="en-US" sz="1600" dirty="0"/>
              <a:t>　</a:t>
            </a:r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2F3DF54-3467-3E4D-B997-C34BCF929436}"/>
              </a:ext>
            </a:extLst>
          </p:cNvPr>
          <p:cNvSpPr/>
          <p:nvPr/>
        </p:nvSpPr>
        <p:spPr>
          <a:xfrm>
            <a:off x="3476736" y="938042"/>
            <a:ext cx="3238628" cy="31350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8F7F46-AFA3-5142-EDF8-6C221BD06358}"/>
              </a:ext>
            </a:extLst>
          </p:cNvPr>
          <p:cNvSpPr txBox="1"/>
          <p:nvPr/>
        </p:nvSpPr>
        <p:spPr>
          <a:xfrm>
            <a:off x="461102" y="1599639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7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06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C4E11BC-75FC-330D-114E-7066FD226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463" y="393671"/>
            <a:ext cx="7355073" cy="3485998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DEF341-2405-34F4-CC89-3E2420BC4D07}"/>
              </a:ext>
            </a:extLst>
          </p:cNvPr>
          <p:cNvSpPr txBox="1"/>
          <p:nvPr/>
        </p:nvSpPr>
        <p:spPr>
          <a:xfrm>
            <a:off x="2133147" y="4038265"/>
            <a:ext cx="5671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8.7</a:t>
            </a:r>
            <a:r>
              <a:rPr kumimoji="1" lang="ja-JP" altLang="en-US" dirty="0"/>
              <a:t>の追加ボタンを押すと本番時間を記載できま</a:t>
            </a:r>
            <a:endParaRPr kumimoji="1" lang="en-US" altLang="ja-JP" dirty="0"/>
          </a:p>
          <a:p>
            <a:r>
              <a:rPr kumimoji="1" lang="ja-JP" altLang="en-US" dirty="0"/>
              <a:t>    す。当日実際ご使用になる時間をご記入ください。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F8787B0-F2C7-ED15-6D45-1E2BD8D5E531}"/>
              </a:ext>
            </a:extLst>
          </p:cNvPr>
          <p:cNvSpPr txBox="1"/>
          <p:nvPr/>
        </p:nvSpPr>
        <p:spPr>
          <a:xfrm>
            <a:off x="1140371" y="1198968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8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EDA42D8-BCF8-F5C0-AA8D-3C7B24626696}"/>
              </a:ext>
            </a:extLst>
          </p:cNvPr>
          <p:cNvSpPr/>
          <p:nvPr/>
        </p:nvSpPr>
        <p:spPr>
          <a:xfrm>
            <a:off x="1275463" y="1568300"/>
            <a:ext cx="7215394" cy="216767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323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84636D6-2517-7EA3-0724-2C689B99F9A8}"/>
              </a:ext>
            </a:extLst>
          </p:cNvPr>
          <p:cNvSpPr txBox="1"/>
          <p:nvPr/>
        </p:nvSpPr>
        <p:spPr>
          <a:xfrm>
            <a:off x="2345837" y="2588288"/>
            <a:ext cx="5214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8.</a:t>
            </a:r>
            <a:r>
              <a:rPr kumimoji="1" lang="ja-JP" altLang="en-US" dirty="0"/>
              <a:t>当日必要になる備品を選択してください。</a:t>
            </a:r>
            <a:endParaRPr kumimoji="1" lang="en-US" altLang="ja-JP" dirty="0"/>
          </a:p>
          <a:p>
            <a:r>
              <a:rPr kumimoji="1" lang="ja-JP" altLang="en-US" dirty="0"/>
              <a:t>　必要ない場合はそのままお進みください。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EEDB96C-412C-135A-FA12-4E77656D7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99" y="328213"/>
            <a:ext cx="9726201" cy="1996976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8A19AC-74E5-5069-AB06-BA1FCD7F9B8A}"/>
              </a:ext>
            </a:extLst>
          </p:cNvPr>
          <p:cNvSpPr/>
          <p:nvPr/>
        </p:nvSpPr>
        <p:spPr>
          <a:xfrm>
            <a:off x="89898" y="1215602"/>
            <a:ext cx="2078535" cy="101814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DAFF55F-CD0F-35C6-2CB0-E4E5F6573D72}"/>
              </a:ext>
            </a:extLst>
          </p:cNvPr>
          <p:cNvSpPr txBox="1"/>
          <p:nvPr/>
        </p:nvSpPr>
        <p:spPr>
          <a:xfrm>
            <a:off x="89897" y="846270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8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98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D947AAB-4207-7B04-E954-89624201F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438" y="134833"/>
            <a:ext cx="9002381" cy="6039693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DF3C033-B95D-D15B-BE02-AE910F6478C7}"/>
              </a:ext>
            </a:extLst>
          </p:cNvPr>
          <p:cNvSpPr txBox="1"/>
          <p:nvPr/>
        </p:nvSpPr>
        <p:spPr>
          <a:xfrm>
            <a:off x="2255882" y="6174526"/>
            <a:ext cx="5394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9.</a:t>
            </a:r>
            <a:r>
              <a:rPr kumimoji="1" lang="ja-JP" altLang="en-US" dirty="0"/>
              <a:t>赤文字になっている情報を必ずいれてください。</a:t>
            </a:r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7541E2-3707-81E6-1985-51588DEA3168}"/>
              </a:ext>
            </a:extLst>
          </p:cNvPr>
          <p:cNvSpPr txBox="1"/>
          <p:nvPr/>
        </p:nvSpPr>
        <p:spPr>
          <a:xfrm>
            <a:off x="319003" y="498808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9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C58863-9904-705F-123D-F3E96697C1CA}"/>
              </a:ext>
            </a:extLst>
          </p:cNvPr>
          <p:cNvSpPr/>
          <p:nvPr/>
        </p:nvSpPr>
        <p:spPr>
          <a:xfrm>
            <a:off x="2604655" y="2013528"/>
            <a:ext cx="2004290" cy="18472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060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FC02648D-69C9-A514-3D41-E2C167EFB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90" y="330915"/>
            <a:ext cx="4766510" cy="6074393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29545EB-F14E-CBC2-1498-EF3A545270E3}"/>
              </a:ext>
            </a:extLst>
          </p:cNvPr>
          <p:cNvSpPr txBox="1"/>
          <p:nvPr/>
        </p:nvSpPr>
        <p:spPr>
          <a:xfrm>
            <a:off x="4953000" y="668813"/>
            <a:ext cx="4595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10.</a:t>
            </a:r>
            <a:r>
              <a:rPr kumimoji="1" lang="ja-JP" altLang="en-US" dirty="0"/>
              <a:t> 内容をご確認いただき、「登録する」　</a:t>
            </a:r>
            <a:endParaRPr kumimoji="1" lang="en-US" altLang="ja-JP" dirty="0"/>
          </a:p>
          <a:p>
            <a:r>
              <a:rPr kumimoji="1" lang="ja-JP" altLang="en-US" dirty="0"/>
              <a:t>　   をクリックしてください。</a:t>
            </a:r>
            <a:endParaRPr kumimoji="1"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C9D7E9-0FD9-C3E0-156B-6B3C342AD071}"/>
              </a:ext>
            </a:extLst>
          </p:cNvPr>
          <p:cNvSpPr txBox="1"/>
          <p:nvPr/>
        </p:nvSpPr>
        <p:spPr>
          <a:xfrm>
            <a:off x="0" y="83360"/>
            <a:ext cx="526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FF0000"/>
                </a:solidFill>
              </a:rPr>
              <a:t>10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2A2A2B-9B49-CFCB-E0C4-E17FC1D6D30E}"/>
              </a:ext>
            </a:extLst>
          </p:cNvPr>
          <p:cNvSpPr/>
          <p:nvPr/>
        </p:nvSpPr>
        <p:spPr>
          <a:xfrm>
            <a:off x="2569745" y="6091800"/>
            <a:ext cx="578404" cy="20449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C249A75-A4BA-9B5D-B3D7-AF9EB9A67CA0}"/>
              </a:ext>
            </a:extLst>
          </p:cNvPr>
          <p:cNvSpPr txBox="1"/>
          <p:nvPr/>
        </p:nvSpPr>
        <p:spPr>
          <a:xfrm>
            <a:off x="5123561" y="2297316"/>
            <a:ext cx="45959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次回ご利用になる場合は登録いただいたメールアドレスとパスワードでログインしていただきますと</a:t>
            </a:r>
            <a:r>
              <a:rPr kumimoji="1" lang="en-US" altLang="ja-JP" dirty="0"/>
              <a:t>9</a:t>
            </a:r>
            <a:r>
              <a:rPr kumimoji="1" lang="ja-JP" altLang="en-US" dirty="0"/>
              <a:t>の「利用者情報入力」が省けます。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※</a:t>
            </a:r>
            <a:r>
              <a:rPr kumimoji="1" lang="ja-JP" altLang="en-US" dirty="0"/>
              <a:t>請求書についてはカシカイにログイン</a:t>
            </a:r>
            <a:endParaRPr kumimoji="1" lang="en-US" altLang="ja-JP" dirty="0"/>
          </a:p>
          <a:p>
            <a:r>
              <a:rPr kumimoji="1" lang="ja-JP" altLang="en-US" dirty="0"/>
              <a:t>　予約一覧の詳細からダウンロードいただ</a:t>
            </a:r>
            <a:endParaRPr kumimoji="1" lang="en-US" altLang="ja-JP" dirty="0"/>
          </a:p>
          <a:p>
            <a:r>
              <a:rPr kumimoji="1" lang="ja-JP" altLang="en-US" dirty="0"/>
              <a:t>　けます。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1466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356</Words>
  <Application>Microsoft Office PowerPoint</Application>
  <PresentationFormat>A4 210 x 297 mm</PresentationFormat>
  <Paragraphs>43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三条商工会議所 田邉</dc:creator>
  <cp:lastModifiedBy>三条商工会議所 田邉</cp:lastModifiedBy>
  <cp:revision>5</cp:revision>
  <dcterms:created xsi:type="dcterms:W3CDTF">2026-03-25T07:51:51Z</dcterms:created>
  <dcterms:modified xsi:type="dcterms:W3CDTF">2026-04-02T00:32:48Z</dcterms:modified>
</cp:coreProperties>
</file>