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96" r:id="rId1"/>
  </p:sldMasterIdLst>
  <p:notesMasterIdLst>
    <p:notesMasterId r:id="rId3"/>
  </p:notesMasterIdLst>
  <p:handoutMasterIdLst>
    <p:handoutMasterId r:id="rId4"/>
  </p:handoutMasterIdLst>
  <p:sldIdLst>
    <p:sldId id="611" r:id="rId2"/>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 uri="{2D200454-40CA-4A62-9FC3-DE9A4176ACB9}">
      <p15:notesGuideLst xmlns:p15="http://schemas.microsoft.com/office/powerpoint/2012/main">
        <p15:guide id="1" orient="horz" pos="3158" userDrawn="1">
          <p15:clr>
            <a:srgbClr val="A4A3A4"/>
          </p15:clr>
        </p15:guide>
        <p15:guide id="2" pos="214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33CC"/>
    <a:srgbClr val="00FF00"/>
    <a:srgbClr val="CCFF99"/>
    <a:srgbClr val="FFCDCD"/>
    <a:srgbClr val="FF9999"/>
    <a:srgbClr val="FF0066"/>
    <a:srgbClr val="7AF88F"/>
    <a:srgbClr val="7BFE74"/>
    <a:srgbClr val="66FF66"/>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C7853C-536D-4A76-A0AE-DD22124D55A5}" styleName="テーマ スタイル 1 - アクセント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1FECB4D8-DB02-4DC6-A0A2-4F2EBAE1DC90}" styleName="中間スタイル 1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868" autoAdjust="0"/>
    <p:restoredTop sz="94333" autoAdjust="0"/>
  </p:normalViewPr>
  <p:slideViewPr>
    <p:cSldViewPr>
      <p:cViewPr varScale="1">
        <p:scale>
          <a:sx n="69" d="100"/>
          <a:sy n="69" d="100"/>
        </p:scale>
        <p:origin x="1482" y="48"/>
      </p:cViewPr>
      <p:guideLst>
        <p:guide orient="horz" pos="2160"/>
        <p:guide pos="3120"/>
      </p:guideLst>
    </p:cSldViewPr>
  </p:slideViewPr>
  <p:outlineViewPr>
    <p:cViewPr>
      <p:scale>
        <a:sx n="33" d="100"/>
        <a:sy n="33" d="100"/>
      </p:scale>
      <p:origin x="0" y="1338"/>
    </p:cViewPr>
  </p:outlineViewPr>
  <p:notesTextViewPr>
    <p:cViewPr>
      <p:scale>
        <a:sx n="100" d="100"/>
        <a:sy n="100" d="100"/>
      </p:scale>
      <p:origin x="0" y="0"/>
    </p:cViewPr>
  </p:notesTextViewPr>
  <p:notesViewPr>
    <p:cSldViewPr showGuides="1">
      <p:cViewPr varScale="1">
        <p:scale>
          <a:sx n="50" d="100"/>
          <a:sy n="50" d="100"/>
        </p:scale>
        <p:origin x="2898" y="36"/>
      </p:cViewPr>
      <p:guideLst>
        <p:guide orient="horz" pos="3158"/>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2"/>
            <a:ext cx="2949787" cy="496967"/>
          </a:xfrm>
          <a:prstGeom prst="rect">
            <a:avLst/>
          </a:prstGeom>
        </p:spPr>
        <p:txBody>
          <a:bodyPr vert="horz" lIns="91430" tIns="45715" rIns="91430" bIns="45715" rtlCol="0"/>
          <a:lstStyle>
            <a:lvl1pPr algn="l">
              <a:defRPr sz="1200"/>
            </a:lvl1pPr>
          </a:lstStyle>
          <a:p>
            <a:endParaRPr kumimoji="1" lang="ja-JP" altLang="en-US"/>
          </a:p>
        </p:txBody>
      </p:sp>
      <p:sp>
        <p:nvSpPr>
          <p:cNvPr id="3" name="日付プレースホルダ 2"/>
          <p:cNvSpPr>
            <a:spLocks noGrp="1"/>
          </p:cNvSpPr>
          <p:nvPr>
            <p:ph type="dt" sz="quarter" idx="1"/>
          </p:nvPr>
        </p:nvSpPr>
        <p:spPr>
          <a:xfrm>
            <a:off x="3855838" y="2"/>
            <a:ext cx="2949787" cy="496967"/>
          </a:xfrm>
          <a:prstGeom prst="rect">
            <a:avLst/>
          </a:prstGeom>
        </p:spPr>
        <p:txBody>
          <a:bodyPr vert="horz" lIns="91430" tIns="45715" rIns="91430" bIns="45715" rtlCol="0"/>
          <a:lstStyle>
            <a:lvl1pPr algn="r">
              <a:defRPr sz="1200"/>
            </a:lvl1pPr>
          </a:lstStyle>
          <a:p>
            <a:fld id="{8FD1E850-339D-4408-A660-2211C03AD58D}" type="datetimeFigureOut">
              <a:rPr kumimoji="1" lang="ja-JP" altLang="en-US" smtClean="0"/>
              <a:pPr/>
              <a:t>2023/5/29</a:t>
            </a:fld>
            <a:endParaRPr kumimoji="1" lang="ja-JP" altLang="en-US"/>
          </a:p>
        </p:txBody>
      </p:sp>
      <p:sp>
        <p:nvSpPr>
          <p:cNvPr id="4" name="フッター プレースホルダ 3"/>
          <p:cNvSpPr>
            <a:spLocks noGrp="1"/>
          </p:cNvSpPr>
          <p:nvPr>
            <p:ph type="ftr" sz="quarter" idx="2"/>
          </p:nvPr>
        </p:nvSpPr>
        <p:spPr>
          <a:xfrm>
            <a:off x="0" y="9440648"/>
            <a:ext cx="2949787" cy="496967"/>
          </a:xfrm>
          <a:prstGeom prst="rect">
            <a:avLst/>
          </a:prstGeom>
        </p:spPr>
        <p:txBody>
          <a:bodyPr vert="horz" lIns="91430" tIns="45715" rIns="91430" bIns="45715" rtlCol="0" anchor="b"/>
          <a:lstStyle>
            <a:lvl1pPr algn="l">
              <a:defRPr sz="1200"/>
            </a:lvl1pPr>
          </a:lstStyle>
          <a:p>
            <a:endParaRPr kumimoji="1" lang="ja-JP" altLang="en-US"/>
          </a:p>
        </p:txBody>
      </p:sp>
      <p:sp>
        <p:nvSpPr>
          <p:cNvPr id="5" name="スライド番号プレースホルダ 4"/>
          <p:cNvSpPr>
            <a:spLocks noGrp="1"/>
          </p:cNvSpPr>
          <p:nvPr>
            <p:ph type="sldNum" sz="quarter" idx="3"/>
          </p:nvPr>
        </p:nvSpPr>
        <p:spPr>
          <a:xfrm>
            <a:off x="3855838" y="9440648"/>
            <a:ext cx="2949787" cy="496967"/>
          </a:xfrm>
          <a:prstGeom prst="rect">
            <a:avLst/>
          </a:prstGeom>
        </p:spPr>
        <p:txBody>
          <a:bodyPr vert="horz" lIns="91430" tIns="45715" rIns="91430" bIns="45715" rtlCol="0" anchor="b"/>
          <a:lstStyle>
            <a:lvl1pPr algn="r">
              <a:defRPr sz="1200"/>
            </a:lvl1pPr>
          </a:lstStyle>
          <a:p>
            <a:fld id="{8AA8A401-7FFB-453C-9899-47DF8E9C2F98}" type="slidenum">
              <a:rPr kumimoji="1" lang="ja-JP" altLang="en-US" smtClean="0"/>
              <a:pPr/>
              <a:t>‹#›</a:t>
            </a:fld>
            <a:endParaRPr kumimoji="1" lang="ja-JP" altLang="en-US"/>
          </a:p>
        </p:txBody>
      </p:sp>
    </p:spTree>
    <p:extLst>
      <p:ext uri="{BB962C8B-B14F-4D97-AF65-F5344CB8AC3E}">
        <p14:creationId xmlns:p14="http://schemas.microsoft.com/office/powerpoint/2010/main" val="31758573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2"/>
            <a:ext cx="2949787" cy="496967"/>
          </a:xfrm>
          <a:prstGeom prst="rect">
            <a:avLst/>
          </a:prstGeom>
        </p:spPr>
        <p:txBody>
          <a:bodyPr vert="horz" lIns="91430" tIns="45715" rIns="91430" bIns="45715" rtlCol="0"/>
          <a:lstStyle>
            <a:lvl1pPr algn="l">
              <a:defRPr sz="1200"/>
            </a:lvl1pPr>
          </a:lstStyle>
          <a:p>
            <a:endParaRPr kumimoji="1" lang="ja-JP" altLang="en-US"/>
          </a:p>
        </p:txBody>
      </p:sp>
      <p:sp>
        <p:nvSpPr>
          <p:cNvPr id="3" name="日付プレースホルダ 2"/>
          <p:cNvSpPr>
            <a:spLocks noGrp="1"/>
          </p:cNvSpPr>
          <p:nvPr>
            <p:ph type="dt" idx="1"/>
          </p:nvPr>
        </p:nvSpPr>
        <p:spPr>
          <a:xfrm>
            <a:off x="3855838" y="2"/>
            <a:ext cx="2949787" cy="496967"/>
          </a:xfrm>
          <a:prstGeom prst="rect">
            <a:avLst/>
          </a:prstGeom>
        </p:spPr>
        <p:txBody>
          <a:bodyPr vert="horz" lIns="91430" tIns="45715" rIns="91430" bIns="45715" rtlCol="0"/>
          <a:lstStyle>
            <a:lvl1pPr algn="r">
              <a:defRPr sz="1200"/>
            </a:lvl1pPr>
          </a:lstStyle>
          <a:p>
            <a:fld id="{12979195-7F85-4034-A5BF-2DA21FDAC5E7}" type="datetimeFigureOut">
              <a:rPr kumimoji="1" lang="ja-JP" altLang="en-US" smtClean="0"/>
              <a:pPr/>
              <a:t>2023/5/29</a:t>
            </a:fld>
            <a:endParaRPr kumimoji="1" lang="ja-JP" altLang="en-US"/>
          </a:p>
        </p:txBody>
      </p:sp>
      <p:sp>
        <p:nvSpPr>
          <p:cNvPr id="4" name="スライド イメージ プレースホルダ 3"/>
          <p:cNvSpPr>
            <a:spLocks noGrp="1" noRot="1" noChangeAspect="1"/>
          </p:cNvSpPr>
          <p:nvPr>
            <p:ph type="sldImg" idx="2"/>
          </p:nvPr>
        </p:nvSpPr>
        <p:spPr>
          <a:xfrm>
            <a:off x="714375" y="746125"/>
            <a:ext cx="5380038" cy="3725863"/>
          </a:xfrm>
          <a:prstGeom prst="rect">
            <a:avLst/>
          </a:prstGeom>
          <a:noFill/>
          <a:ln w="12700">
            <a:solidFill>
              <a:prstClr val="black"/>
            </a:solidFill>
          </a:ln>
        </p:spPr>
        <p:txBody>
          <a:bodyPr vert="horz" lIns="91430" tIns="45715" rIns="91430" bIns="45715" rtlCol="0" anchor="ctr"/>
          <a:lstStyle/>
          <a:p>
            <a:endParaRPr lang="ja-JP" altLang="en-US"/>
          </a:p>
        </p:txBody>
      </p:sp>
      <p:sp>
        <p:nvSpPr>
          <p:cNvPr id="5" name="ノート プレースホルダ 4"/>
          <p:cNvSpPr>
            <a:spLocks noGrp="1"/>
          </p:cNvSpPr>
          <p:nvPr>
            <p:ph type="body" sz="quarter" idx="3"/>
          </p:nvPr>
        </p:nvSpPr>
        <p:spPr>
          <a:xfrm>
            <a:off x="680721" y="4721186"/>
            <a:ext cx="5445760" cy="4472702"/>
          </a:xfrm>
          <a:prstGeom prst="rect">
            <a:avLst/>
          </a:prstGeom>
        </p:spPr>
        <p:txBody>
          <a:bodyPr vert="horz" lIns="91430" tIns="45715" rIns="91430" bIns="45715"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0" y="9440648"/>
            <a:ext cx="2949787" cy="496967"/>
          </a:xfrm>
          <a:prstGeom prst="rect">
            <a:avLst/>
          </a:prstGeom>
        </p:spPr>
        <p:txBody>
          <a:bodyPr vert="horz" lIns="91430" tIns="45715" rIns="91430" bIns="45715"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55838" y="9440648"/>
            <a:ext cx="2949787" cy="496967"/>
          </a:xfrm>
          <a:prstGeom prst="rect">
            <a:avLst/>
          </a:prstGeom>
        </p:spPr>
        <p:txBody>
          <a:bodyPr vert="horz" lIns="91430" tIns="45715" rIns="91430" bIns="45715" rtlCol="0" anchor="b"/>
          <a:lstStyle>
            <a:lvl1pPr algn="r">
              <a:defRPr sz="1200"/>
            </a:lvl1pPr>
          </a:lstStyle>
          <a:p>
            <a:fld id="{EFA53533-8FA0-4075-87D0-43E038CE9C39}" type="slidenum">
              <a:rPr kumimoji="1" lang="ja-JP" altLang="en-US" smtClean="0"/>
              <a:pPr/>
              <a:t>‹#›</a:t>
            </a:fld>
            <a:endParaRPr kumimoji="1" lang="ja-JP" altLang="en-US"/>
          </a:p>
        </p:txBody>
      </p:sp>
    </p:spTree>
    <p:extLst>
      <p:ext uri="{BB962C8B-B14F-4D97-AF65-F5344CB8AC3E}">
        <p14:creationId xmlns:p14="http://schemas.microsoft.com/office/powerpoint/2010/main" val="180203713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458D69E1-18FA-4358-BD4F-7916EACDED12}" type="datetime1">
              <a:rPr kumimoji="1" lang="ja-JP" altLang="en-US" smtClean="0"/>
              <a:pPr/>
              <a:t>2023/5/29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8202A82-7F03-4D7B-9AD4-0AEC770F668A}"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13ED62FD-8264-4227-A9DF-0159A4AB035B}" type="datetime1">
              <a:rPr kumimoji="1" lang="ja-JP" altLang="en-US" smtClean="0"/>
              <a:pPr/>
              <a:t>2023/5/29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8202A82-7F03-4D7B-9AD4-0AEC770F668A}"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95300" y="274639"/>
            <a:ext cx="652145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7B91A7D9-1B85-4C87-AE93-77ADF0184FCC}" type="datetime1">
              <a:rPr kumimoji="1" lang="ja-JP" altLang="en-US" smtClean="0"/>
              <a:pPr/>
              <a:t>2023/5/29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8202A82-7F03-4D7B-9AD4-0AEC770F668A}" type="slidenum">
              <a:rPr kumimoji="1" lang="ja-JP" altLang="en-US" smtClean="0"/>
              <a:pPr/>
              <a:t>‹#›</a:t>
            </a:fld>
            <a:endParaRPr kumimoji="1"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１列１段">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906000" cy="432000"/>
          </a:xfrm>
          <a:prstGeom prst="rect">
            <a:avLst/>
          </a:prstGeom>
          <a:solidFill>
            <a:schemeClr val="tx2"/>
          </a:solidFill>
          <a:ln>
            <a:solidFill>
              <a:schemeClr val="tx2"/>
            </a:solidFill>
          </a:ln>
        </p:spPr>
        <p:txBody>
          <a:bodyPr anchor="ctr" anchorCtr="0">
            <a:normAutofit/>
          </a:bodyPr>
          <a:lstStyle>
            <a:lvl1pPr>
              <a:defRPr sz="1800">
                <a:solidFill>
                  <a:schemeClr val="bg1"/>
                </a:solidFill>
                <a:latin typeface="+mj-ea"/>
                <a:ea typeface="+mj-ea"/>
              </a:defRPr>
            </a:lvl1pPr>
          </a:lstStyle>
          <a:p>
            <a:r>
              <a:rPr lang="ja-JP" altLang="en-US" dirty="0"/>
              <a:t>マスター タイトルの書式設定</a:t>
            </a:r>
            <a:endParaRPr lang="en-US" dirty="0"/>
          </a:p>
        </p:txBody>
      </p:sp>
      <p:sp>
        <p:nvSpPr>
          <p:cNvPr id="6" name="Slide Number Placeholder 5"/>
          <p:cNvSpPr>
            <a:spLocks noGrp="1"/>
          </p:cNvSpPr>
          <p:nvPr>
            <p:ph type="sldNum" sz="quarter" idx="12"/>
          </p:nvPr>
        </p:nvSpPr>
        <p:spPr>
          <a:xfrm>
            <a:off x="9355667" y="6608963"/>
            <a:ext cx="529696" cy="249036"/>
          </a:xfrm>
          <a:prstGeom prst="rect">
            <a:avLst/>
          </a:prstGeom>
        </p:spPr>
        <p:txBody>
          <a:bodyPr/>
          <a:lstStyle>
            <a:lvl1pPr>
              <a:defRPr>
                <a:solidFill>
                  <a:schemeClr val="bg1"/>
                </a:solidFill>
              </a:defRPr>
            </a:lvl1pPr>
          </a:lstStyle>
          <a:p>
            <a:fld id="{A86F055C-C25A-43AF-AA8F-2C213D7F2B1C}" type="slidenum">
              <a:rPr kumimoji="1" lang="ja-JP" altLang="en-US" smtClean="0"/>
              <a:pPr/>
              <a:t>‹#›</a:t>
            </a:fld>
            <a:endParaRPr kumimoji="1" lang="ja-JP" altLang="en-US"/>
          </a:p>
        </p:txBody>
      </p:sp>
      <p:sp>
        <p:nvSpPr>
          <p:cNvPr id="7" name="正方形/長方形 6">
            <a:extLst>
              <a:ext uri="{FF2B5EF4-FFF2-40B4-BE49-F238E27FC236}">
                <a16:creationId xmlns:a16="http://schemas.microsoft.com/office/drawing/2014/main" id="{E314755D-13FE-41C1-AF5E-8C566CD1D183}"/>
              </a:ext>
            </a:extLst>
          </p:cNvPr>
          <p:cNvSpPr/>
          <p:nvPr userDrawn="1"/>
        </p:nvSpPr>
        <p:spPr>
          <a:xfrm>
            <a:off x="0" y="6608963"/>
            <a:ext cx="9906000" cy="24903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a:p>
        </p:txBody>
      </p:sp>
      <p:sp>
        <p:nvSpPr>
          <p:cNvPr id="8" name="Text Placeholder 2">
            <a:extLst>
              <a:ext uri="{FF2B5EF4-FFF2-40B4-BE49-F238E27FC236}">
                <a16:creationId xmlns:a16="http://schemas.microsoft.com/office/drawing/2014/main" id="{D599C17E-73B2-4A62-B8C9-4B79BDB9EF39}"/>
              </a:ext>
            </a:extLst>
          </p:cNvPr>
          <p:cNvSpPr>
            <a:spLocks noGrp="1"/>
          </p:cNvSpPr>
          <p:nvPr>
            <p:ph type="body" idx="1"/>
          </p:nvPr>
        </p:nvSpPr>
        <p:spPr>
          <a:xfrm>
            <a:off x="195000" y="578505"/>
            <a:ext cx="9516000" cy="432000"/>
          </a:xfrm>
          <a:prstGeom prst="rect">
            <a:avLst/>
          </a:prstGeom>
          <a:solidFill>
            <a:schemeClr val="tx2">
              <a:lumMod val="20000"/>
              <a:lumOff val="80000"/>
            </a:schemeClr>
          </a:solidFill>
          <a:ln>
            <a:solidFill>
              <a:schemeClr val="tx2"/>
            </a:solidFill>
          </a:ln>
        </p:spPr>
        <p:txBody>
          <a:bodyPr anchor="b">
            <a:norm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dirty="0"/>
              <a:t>マスター テキストの書式設定</a:t>
            </a:r>
          </a:p>
        </p:txBody>
      </p:sp>
      <p:sp>
        <p:nvSpPr>
          <p:cNvPr id="9" name="Content Placeholder 3">
            <a:extLst>
              <a:ext uri="{FF2B5EF4-FFF2-40B4-BE49-F238E27FC236}">
                <a16:creationId xmlns:a16="http://schemas.microsoft.com/office/drawing/2014/main" id="{FBFBB923-FF5D-413E-B898-ADA94663F432}"/>
              </a:ext>
            </a:extLst>
          </p:cNvPr>
          <p:cNvSpPr>
            <a:spLocks noGrp="1"/>
          </p:cNvSpPr>
          <p:nvPr>
            <p:ph sz="half" idx="2"/>
          </p:nvPr>
        </p:nvSpPr>
        <p:spPr>
          <a:xfrm>
            <a:off x="195000" y="1157008"/>
            <a:ext cx="9516000" cy="5451955"/>
          </a:xfrm>
          <a:prstGeom prst="rect">
            <a:avLst/>
          </a:prstGeom>
        </p:spPr>
        <p:txBody>
          <a:bodyPr>
            <a:noAutofit/>
          </a:bodyPr>
          <a:lstStyle>
            <a:lvl1pPr>
              <a:defRPr sz="1700"/>
            </a:lvl1pPr>
            <a:lvl2pPr>
              <a:defRPr sz="1700"/>
            </a:lvl2pPr>
            <a:lvl3pPr>
              <a:defRPr sz="1700"/>
            </a:lvl3pPr>
            <a:lvl4pPr>
              <a:defRPr sz="1700"/>
            </a:lvl4pPr>
            <a:lvl5pPr>
              <a:defRPr sz="1700"/>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Tree>
    <p:extLst>
      <p:ext uri="{BB962C8B-B14F-4D97-AF65-F5344CB8AC3E}">
        <p14:creationId xmlns:p14="http://schemas.microsoft.com/office/powerpoint/2010/main" val="5574014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上下２段・上段は左右２列（サブタイトルあり）">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86383" y="880941"/>
            <a:ext cx="4680000" cy="432000"/>
          </a:xfrm>
          <a:prstGeom prst="rect">
            <a:avLst/>
          </a:prstGeom>
          <a:solidFill>
            <a:schemeClr val="tx2">
              <a:lumMod val="20000"/>
              <a:lumOff val="80000"/>
            </a:schemeClr>
          </a:solidFill>
          <a:ln>
            <a:solidFill>
              <a:schemeClr val="tx2"/>
            </a:solidFill>
          </a:ln>
        </p:spPr>
        <p:txBody>
          <a:bodyPr anchor="b">
            <a:norm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dirty="0"/>
              <a:t>マスター テキストの書式設定</a:t>
            </a:r>
          </a:p>
        </p:txBody>
      </p:sp>
      <p:sp>
        <p:nvSpPr>
          <p:cNvPr id="4" name="Content Placeholder 3"/>
          <p:cNvSpPr>
            <a:spLocks noGrp="1"/>
          </p:cNvSpPr>
          <p:nvPr>
            <p:ph sz="half" idx="2"/>
          </p:nvPr>
        </p:nvSpPr>
        <p:spPr>
          <a:xfrm>
            <a:off x="186383" y="1432200"/>
            <a:ext cx="4680000" cy="3092612"/>
          </a:xfrm>
          <a:prstGeom prst="rect">
            <a:avLst/>
          </a:prstGeom>
        </p:spPr>
        <p:txBody>
          <a:bodyPr>
            <a:noAutofit/>
          </a:bodyPr>
          <a:lstStyle>
            <a:lvl1pPr>
              <a:defRPr sz="1700"/>
            </a:lvl1pPr>
            <a:lvl2pPr>
              <a:defRPr sz="1700"/>
            </a:lvl2pPr>
            <a:lvl3pPr>
              <a:defRPr sz="1700"/>
            </a:lvl3pPr>
            <a:lvl4pPr>
              <a:defRPr sz="1700"/>
            </a:lvl4pPr>
            <a:lvl5pPr>
              <a:defRPr sz="1700"/>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11" name="Slide Number Placeholder 5">
            <a:extLst>
              <a:ext uri="{FF2B5EF4-FFF2-40B4-BE49-F238E27FC236}">
                <a16:creationId xmlns:a16="http://schemas.microsoft.com/office/drawing/2014/main" id="{EB6E2E1D-CC95-4F50-A585-BCFBF8E0632E}"/>
              </a:ext>
            </a:extLst>
          </p:cNvPr>
          <p:cNvSpPr>
            <a:spLocks noGrp="1"/>
          </p:cNvSpPr>
          <p:nvPr>
            <p:ph type="sldNum" sz="quarter" idx="12"/>
          </p:nvPr>
        </p:nvSpPr>
        <p:spPr>
          <a:xfrm>
            <a:off x="9355667" y="6608963"/>
            <a:ext cx="529696" cy="249036"/>
          </a:xfrm>
          <a:prstGeom prst="rect">
            <a:avLst/>
          </a:prstGeom>
        </p:spPr>
        <p:txBody>
          <a:bodyPr/>
          <a:lstStyle>
            <a:lvl1pPr>
              <a:defRPr>
                <a:solidFill>
                  <a:schemeClr val="bg1"/>
                </a:solidFill>
              </a:defRPr>
            </a:lvl1pPr>
          </a:lstStyle>
          <a:p>
            <a:fld id="{A86F055C-C25A-43AF-AA8F-2C213D7F2B1C}" type="slidenum">
              <a:rPr kumimoji="1" lang="ja-JP" altLang="en-US" smtClean="0"/>
              <a:pPr/>
              <a:t>‹#›</a:t>
            </a:fld>
            <a:endParaRPr kumimoji="1" lang="ja-JP" altLang="en-US"/>
          </a:p>
        </p:txBody>
      </p:sp>
      <p:sp>
        <p:nvSpPr>
          <p:cNvPr id="12" name="Title 1">
            <a:extLst>
              <a:ext uri="{FF2B5EF4-FFF2-40B4-BE49-F238E27FC236}">
                <a16:creationId xmlns:a16="http://schemas.microsoft.com/office/drawing/2014/main" id="{C7534A60-A051-4DD7-A63F-58BE0A550818}"/>
              </a:ext>
            </a:extLst>
          </p:cNvPr>
          <p:cNvSpPr>
            <a:spLocks noGrp="1"/>
          </p:cNvSpPr>
          <p:nvPr>
            <p:ph type="title"/>
          </p:nvPr>
        </p:nvSpPr>
        <p:spPr>
          <a:xfrm>
            <a:off x="0" y="1"/>
            <a:ext cx="9906000" cy="432000"/>
          </a:xfrm>
          <a:prstGeom prst="rect">
            <a:avLst/>
          </a:prstGeom>
          <a:solidFill>
            <a:schemeClr val="tx2"/>
          </a:solidFill>
          <a:ln>
            <a:solidFill>
              <a:schemeClr val="tx2"/>
            </a:solidFill>
          </a:ln>
        </p:spPr>
        <p:txBody>
          <a:bodyPr anchor="ctr" anchorCtr="0">
            <a:normAutofit/>
          </a:bodyPr>
          <a:lstStyle>
            <a:lvl1pPr>
              <a:defRPr sz="1800">
                <a:solidFill>
                  <a:schemeClr val="bg1"/>
                </a:solidFill>
                <a:latin typeface="+mj-ea"/>
                <a:ea typeface="+mj-ea"/>
              </a:defRPr>
            </a:lvl1pPr>
          </a:lstStyle>
          <a:p>
            <a:r>
              <a:rPr lang="ja-JP" altLang="en-US" dirty="0"/>
              <a:t>マスター タイトルの書式設定</a:t>
            </a:r>
            <a:endParaRPr lang="en-US" dirty="0"/>
          </a:p>
        </p:txBody>
      </p:sp>
      <p:sp>
        <p:nvSpPr>
          <p:cNvPr id="20" name="Text Placeholder 2">
            <a:extLst>
              <a:ext uri="{FF2B5EF4-FFF2-40B4-BE49-F238E27FC236}">
                <a16:creationId xmlns:a16="http://schemas.microsoft.com/office/drawing/2014/main" id="{3A373698-F64E-4DFC-92A3-25FAB9C4F339}"/>
              </a:ext>
            </a:extLst>
          </p:cNvPr>
          <p:cNvSpPr>
            <a:spLocks noGrp="1"/>
          </p:cNvSpPr>
          <p:nvPr>
            <p:ph type="body" idx="13"/>
          </p:nvPr>
        </p:nvSpPr>
        <p:spPr>
          <a:xfrm>
            <a:off x="5022383" y="880941"/>
            <a:ext cx="4680000" cy="432000"/>
          </a:xfrm>
          <a:prstGeom prst="rect">
            <a:avLst/>
          </a:prstGeom>
          <a:solidFill>
            <a:schemeClr val="tx2">
              <a:lumMod val="20000"/>
              <a:lumOff val="80000"/>
            </a:schemeClr>
          </a:solidFill>
          <a:ln>
            <a:solidFill>
              <a:schemeClr val="tx2"/>
            </a:solidFill>
          </a:ln>
        </p:spPr>
        <p:txBody>
          <a:bodyPr anchor="b">
            <a:norm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dirty="0"/>
              <a:t>マスター テキストの書式設定</a:t>
            </a:r>
          </a:p>
        </p:txBody>
      </p:sp>
      <p:sp>
        <p:nvSpPr>
          <p:cNvPr id="21" name="Content Placeholder 3">
            <a:extLst>
              <a:ext uri="{FF2B5EF4-FFF2-40B4-BE49-F238E27FC236}">
                <a16:creationId xmlns:a16="http://schemas.microsoft.com/office/drawing/2014/main" id="{0650D348-5AAB-40C8-9D37-5F0A6859D6D9}"/>
              </a:ext>
            </a:extLst>
          </p:cNvPr>
          <p:cNvSpPr>
            <a:spLocks noGrp="1"/>
          </p:cNvSpPr>
          <p:nvPr>
            <p:ph sz="half" idx="14"/>
          </p:nvPr>
        </p:nvSpPr>
        <p:spPr>
          <a:xfrm>
            <a:off x="5022383" y="1432200"/>
            <a:ext cx="4680000" cy="3092612"/>
          </a:xfrm>
          <a:prstGeom prst="rect">
            <a:avLst/>
          </a:prstGeom>
        </p:spPr>
        <p:txBody>
          <a:bodyPr>
            <a:noAutofit/>
          </a:bodyPr>
          <a:lstStyle>
            <a:lvl1pPr>
              <a:defRPr sz="1700"/>
            </a:lvl1pPr>
            <a:lvl2pPr>
              <a:defRPr sz="1700"/>
            </a:lvl2pPr>
            <a:lvl3pPr>
              <a:defRPr sz="1700"/>
            </a:lvl3pPr>
            <a:lvl4pPr>
              <a:defRPr sz="1700"/>
            </a:lvl4pPr>
            <a:lvl5pPr>
              <a:defRPr sz="1700"/>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22" name="Text Placeholder 2">
            <a:extLst>
              <a:ext uri="{FF2B5EF4-FFF2-40B4-BE49-F238E27FC236}">
                <a16:creationId xmlns:a16="http://schemas.microsoft.com/office/drawing/2014/main" id="{FD4A563D-7A9B-4A7A-8F6D-8E987E4DE376}"/>
              </a:ext>
            </a:extLst>
          </p:cNvPr>
          <p:cNvSpPr>
            <a:spLocks noGrp="1"/>
          </p:cNvSpPr>
          <p:nvPr>
            <p:ph type="body" idx="15"/>
          </p:nvPr>
        </p:nvSpPr>
        <p:spPr>
          <a:xfrm>
            <a:off x="186383" y="4657587"/>
            <a:ext cx="9516000" cy="432000"/>
          </a:xfrm>
          <a:prstGeom prst="rect">
            <a:avLst/>
          </a:prstGeom>
          <a:solidFill>
            <a:schemeClr val="tx2">
              <a:lumMod val="20000"/>
              <a:lumOff val="80000"/>
            </a:schemeClr>
          </a:solidFill>
          <a:ln>
            <a:solidFill>
              <a:schemeClr val="tx2"/>
            </a:solidFill>
          </a:ln>
        </p:spPr>
        <p:txBody>
          <a:bodyPr anchor="b">
            <a:norm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dirty="0"/>
              <a:t>マスター テキストの書式設定</a:t>
            </a:r>
          </a:p>
        </p:txBody>
      </p:sp>
      <p:sp>
        <p:nvSpPr>
          <p:cNvPr id="23" name="Content Placeholder 3">
            <a:extLst>
              <a:ext uri="{FF2B5EF4-FFF2-40B4-BE49-F238E27FC236}">
                <a16:creationId xmlns:a16="http://schemas.microsoft.com/office/drawing/2014/main" id="{01D49B00-F2B4-43B0-994B-5AF724F3F954}"/>
              </a:ext>
            </a:extLst>
          </p:cNvPr>
          <p:cNvSpPr>
            <a:spLocks noGrp="1"/>
          </p:cNvSpPr>
          <p:nvPr>
            <p:ph sz="half" idx="16"/>
          </p:nvPr>
        </p:nvSpPr>
        <p:spPr>
          <a:xfrm>
            <a:off x="186383" y="5208847"/>
            <a:ext cx="9516000" cy="1400047"/>
          </a:xfrm>
          <a:prstGeom prst="rect">
            <a:avLst/>
          </a:prstGeom>
        </p:spPr>
        <p:txBody>
          <a:bodyPr>
            <a:noAutofit/>
          </a:bodyPr>
          <a:lstStyle>
            <a:lvl1pPr>
              <a:lnSpc>
                <a:spcPct val="100000"/>
              </a:lnSpc>
              <a:defRPr sz="1700"/>
            </a:lvl1pPr>
            <a:lvl2pPr>
              <a:lnSpc>
                <a:spcPct val="100000"/>
              </a:lnSpc>
              <a:defRPr sz="1700"/>
            </a:lvl2pPr>
            <a:lvl3pPr>
              <a:lnSpc>
                <a:spcPct val="100000"/>
              </a:lnSpc>
              <a:defRPr sz="1700"/>
            </a:lvl3pPr>
            <a:lvl4pPr>
              <a:lnSpc>
                <a:spcPct val="100000"/>
              </a:lnSpc>
              <a:defRPr sz="1700"/>
            </a:lvl4pPr>
            <a:lvl5pPr>
              <a:lnSpc>
                <a:spcPct val="100000"/>
              </a:lnSpc>
              <a:defRPr sz="1700"/>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25" name="Text Placeholder 2">
            <a:extLst>
              <a:ext uri="{FF2B5EF4-FFF2-40B4-BE49-F238E27FC236}">
                <a16:creationId xmlns:a16="http://schemas.microsoft.com/office/drawing/2014/main" id="{A147D6A7-93D8-4F57-8ACA-969531E8807C}"/>
              </a:ext>
            </a:extLst>
          </p:cNvPr>
          <p:cNvSpPr>
            <a:spLocks noGrp="1"/>
          </p:cNvSpPr>
          <p:nvPr>
            <p:ph type="body" idx="17"/>
          </p:nvPr>
        </p:nvSpPr>
        <p:spPr>
          <a:xfrm>
            <a:off x="186383" y="448871"/>
            <a:ext cx="4680000" cy="432000"/>
          </a:xfrm>
          <a:prstGeom prst="rect">
            <a:avLst/>
          </a:prstGeom>
          <a:noFill/>
          <a:ln>
            <a:noFill/>
          </a:ln>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dirty="0"/>
              <a:t>マスター テキストの書式設定</a:t>
            </a:r>
          </a:p>
        </p:txBody>
      </p:sp>
      <p:sp>
        <p:nvSpPr>
          <p:cNvPr id="26" name="正方形/長方形 25">
            <a:extLst>
              <a:ext uri="{FF2B5EF4-FFF2-40B4-BE49-F238E27FC236}">
                <a16:creationId xmlns:a16="http://schemas.microsoft.com/office/drawing/2014/main" id="{9BB033ED-C5B2-4A19-BF9A-AEF830BD07E8}"/>
              </a:ext>
            </a:extLst>
          </p:cNvPr>
          <p:cNvSpPr/>
          <p:nvPr userDrawn="1"/>
        </p:nvSpPr>
        <p:spPr>
          <a:xfrm>
            <a:off x="0" y="6608963"/>
            <a:ext cx="9906000" cy="24903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a:p>
        </p:txBody>
      </p:sp>
    </p:spTree>
    <p:extLst>
      <p:ext uri="{BB962C8B-B14F-4D97-AF65-F5344CB8AC3E}">
        <p14:creationId xmlns:p14="http://schemas.microsoft.com/office/powerpoint/2010/main" val="9319561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1BCF1261-B5E3-4C75-8372-D433DCE8CBBB}" type="datetime1">
              <a:rPr kumimoji="1" lang="ja-JP" altLang="en-US" smtClean="0"/>
              <a:pPr/>
              <a:t>2023/5/29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8202A82-7F03-4D7B-9AD4-0AEC770F668A}"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7B8C69C5-3410-46F0-852A-52027E7BA872}" type="datetime1">
              <a:rPr kumimoji="1" lang="ja-JP" altLang="en-US" smtClean="0"/>
              <a:pPr/>
              <a:t>2023/5/29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8202A82-7F03-4D7B-9AD4-0AEC770F668A}"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172518C4-1A58-4F6A-BF8F-9D833DC65763}" type="datetime1">
              <a:rPr kumimoji="1" lang="ja-JP" altLang="en-US" smtClean="0"/>
              <a:pPr/>
              <a:t>2023/5/29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8202A82-7F03-4D7B-9AD4-0AEC770F668A}"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1EC90C5F-6052-437C-9703-B2E3FD65FE4F}" type="datetime1">
              <a:rPr kumimoji="1" lang="ja-JP" altLang="en-US" smtClean="0"/>
              <a:pPr/>
              <a:t>2023/5/29</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8202A82-7F03-4D7B-9AD4-0AEC770F668A}"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65DDD056-1CCE-48EE-A011-EA167C310289}" type="datetime1">
              <a:rPr kumimoji="1" lang="ja-JP" altLang="en-US" smtClean="0"/>
              <a:pPr/>
              <a:t>2023/5/29</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8202A82-7F03-4D7B-9AD4-0AEC770F668A}"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750FAD80-B405-467E-B103-63642DA11275}" type="datetime1">
              <a:rPr kumimoji="1" lang="ja-JP" altLang="en-US" smtClean="0"/>
              <a:pPr/>
              <a:t>2023/5/29</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8202A82-7F03-4D7B-9AD4-0AEC770F668A}"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C3F57662-9A73-42A8-8017-5F8320FC5328}" type="datetime1">
              <a:rPr kumimoji="1" lang="ja-JP" altLang="en-US" smtClean="0"/>
              <a:pPr/>
              <a:t>2023/5/29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8202A82-7F03-4D7B-9AD4-0AEC770F668A}"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6AB91423-5974-4CEE-AE02-B231C009B2C1}" type="datetime1">
              <a:rPr kumimoji="1" lang="ja-JP" altLang="en-US" smtClean="0"/>
              <a:pPr/>
              <a:t>2023/5/29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8202A82-7F03-4D7B-9AD4-0AEC770F668A}"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784426-252D-4047-B4FF-87592D10DB7F}" type="datetime1">
              <a:rPr kumimoji="1" lang="ja-JP" altLang="en-US" smtClean="0"/>
              <a:pPr/>
              <a:t>2023/5/29</a:t>
            </a:fld>
            <a:endParaRPr kumimoji="1" lang="ja-JP" altLang="en-US"/>
          </a:p>
        </p:txBody>
      </p:sp>
      <p:sp>
        <p:nvSpPr>
          <p:cNvPr id="5" name="フッター プレースホルダ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202A82-7F03-4D7B-9AD4-0AEC770F668A}"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Lst>
  <p:hf sldNum="0"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7" Type="http://schemas.openxmlformats.org/officeDocument/2006/relationships/image" Target="../media/image6.png"/><Relationship Id="rId2" Type="http://schemas.openxmlformats.org/officeDocument/2006/relationships/image" Target="../media/image1.gif"/><Relationship Id="rId1" Type="http://schemas.openxmlformats.org/officeDocument/2006/relationships/slideLayout" Target="../slideLayouts/slideLayout7.xml"/><Relationship Id="rId6" Type="http://schemas.openxmlformats.org/officeDocument/2006/relationships/image" Target="../media/image5.gif"/><Relationship Id="rId5" Type="http://schemas.openxmlformats.org/officeDocument/2006/relationships/image" Target="../media/image4.png"/><Relationship Id="rId4" Type="http://schemas.openxmlformats.org/officeDocument/2006/relationships/image" Target="../media/image3.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四角形: 角を丸くする 4">
            <a:extLst>
              <a:ext uri="{FF2B5EF4-FFF2-40B4-BE49-F238E27FC236}">
                <a16:creationId xmlns:a16="http://schemas.microsoft.com/office/drawing/2014/main" id="{A08570EE-2EC4-44A6-B192-84B6EEFCF5FD}"/>
              </a:ext>
            </a:extLst>
          </p:cNvPr>
          <p:cNvSpPr/>
          <p:nvPr/>
        </p:nvSpPr>
        <p:spPr>
          <a:xfrm>
            <a:off x="128464" y="3710794"/>
            <a:ext cx="9664426" cy="1174954"/>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55" name="四角形: 角を丸くする 4">
            <a:extLst>
              <a:ext uri="{FF2B5EF4-FFF2-40B4-BE49-F238E27FC236}">
                <a16:creationId xmlns:a16="http://schemas.microsoft.com/office/drawing/2014/main" id="{0556F557-8B81-43AD-92BB-8306C853E34E}"/>
              </a:ext>
            </a:extLst>
          </p:cNvPr>
          <p:cNvSpPr/>
          <p:nvPr/>
        </p:nvSpPr>
        <p:spPr>
          <a:xfrm>
            <a:off x="113110" y="1340569"/>
            <a:ext cx="9664426" cy="1174954"/>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38" name="四角形: 角を丸くする 4">
            <a:extLst>
              <a:ext uri="{FF2B5EF4-FFF2-40B4-BE49-F238E27FC236}">
                <a16:creationId xmlns:a16="http://schemas.microsoft.com/office/drawing/2014/main" id="{EFFAE71F-20F3-4042-A6BC-54DCD102B7AE}"/>
              </a:ext>
            </a:extLst>
          </p:cNvPr>
          <p:cNvSpPr/>
          <p:nvPr/>
        </p:nvSpPr>
        <p:spPr>
          <a:xfrm>
            <a:off x="143863" y="5881194"/>
            <a:ext cx="9633673" cy="96082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1" name="正方形/長方形 10">
            <a:extLst>
              <a:ext uri="{FF2B5EF4-FFF2-40B4-BE49-F238E27FC236}">
                <a16:creationId xmlns:a16="http://schemas.microsoft.com/office/drawing/2014/main" id="{88FB329D-7DEA-47CD-BFE0-71DC25AA50B0}"/>
              </a:ext>
            </a:extLst>
          </p:cNvPr>
          <p:cNvSpPr/>
          <p:nvPr/>
        </p:nvSpPr>
        <p:spPr>
          <a:xfrm>
            <a:off x="113110" y="1317635"/>
            <a:ext cx="9121590" cy="369332"/>
          </a:xfrm>
          <a:prstGeom prst="rect">
            <a:avLst/>
          </a:prstGeom>
        </p:spPr>
        <p:txBody>
          <a:bodyPr wrap="square">
            <a:spAutoFit/>
          </a:bodyPr>
          <a:lstStyle/>
          <a:p>
            <a:r>
              <a:rPr lang="ja-JP" altLang="en-US" b="1" dirty="0">
                <a:latin typeface="BIZ UDゴシック" panose="020B0400000000000000" pitchFamily="49" charset="-128"/>
                <a:ea typeface="BIZ UDゴシック" panose="020B0400000000000000" pitchFamily="49" charset="-128"/>
              </a:rPr>
              <a:t>・</a:t>
            </a:r>
            <a:r>
              <a:rPr lang="ja-JP" altLang="en-US" b="1" u="sng" dirty="0">
                <a:latin typeface="BIZ UDゴシック" panose="020B0400000000000000" pitchFamily="49" charset="-128"/>
                <a:ea typeface="BIZ UDゴシック" panose="020B0400000000000000" pitchFamily="49" charset="-128"/>
              </a:rPr>
              <a:t>どのような行為が独占禁止法・下請法上問題となるか知りたい</a:t>
            </a:r>
            <a:endParaRPr lang="ja-JP" altLang="en-US" sz="2400" b="1" u="sng" dirty="0">
              <a:latin typeface="BIZ UDゴシック" panose="020B0400000000000000" pitchFamily="49" charset="-128"/>
              <a:ea typeface="BIZ UDゴシック" panose="020B0400000000000000" pitchFamily="49" charset="-128"/>
            </a:endParaRPr>
          </a:p>
        </p:txBody>
      </p:sp>
      <p:sp>
        <p:nvSpPr>
          <p:cNvPr id="12" name="正方形/長方形 11">
            <a:extLst>
              <a:ext uri="{FF2B5EF4-FFF2-40B4-BE49-F238E27FC236}">
                <a16:creationId xmlns:a16="http://schemas.microsoft.com/office/drawing/2014/main" id="{AC8D9BE3-C563-42FB-85BF-DE2E747795FD}"/>
              </a:ext>
            </a:extLst>
          </p:cNvPr>
          <p:cNvSpPr/>
          <p:nvPr/>
        </p:nvSpPr>
        <p:spPr>
          <a:xfrm>
            <a:off x="600709" y="2101908"/>
            <a:ext cx="6336000" cy="338554"/>
          </a:xfrm>
          <a:prstGeom prst="rect">
            <a:avLst/>
          </a:prstGeom>
          <a:ln>
            <a:solidFill>
              <a:schemeClr val="tx1"/>
            </a:solidFill>
            <a:prstDash val="dash"/>
          </a:ln>
        </p:spPr>
        <p:txBody>
          <a:bodyPr wrap="square">
            <a:spAutoFit/>
          </a:bodyPr>
          <a:lstStyle/>
          <a:p>
            <a:r>
              <a:rPr lang="en-US" altLang="ja-JP" sz="1600" i="1" dirty="0"/>
              <a:t>(URL)</a:t>
            </a:r>
            <a:r>
              <a:rPr lang="ja-JP" altLang="en-US" sz="1600" i="1" dirty="0"/>
              <a:t> </a:t>
            </a:r>
            <a:r>
              <a:rPr lang="en-US" altLang="ja-JP" sz="1600" i="1" dirty="0"/>
              <a:t>https://www.jftc.go.jp/dk/guideline/unyoukijun/invoice_qanda.html</a:t>
            </a:r>
            <a:endParaRPr lang="ja-JP" altLang="en-US" sz="1600" i="1" dirty="0"/>
          </a:p>
        </p:txBody>
      </p:sp>
      <p:sp>
        <p:nvSpPr>
          <p:cNvPr id="13" name="正方形/長方形 12">
            <a:extLst>
              <a:ext uri="{FF2B5EF4-FFF2-40B4-BE49-F238E27FC236}">
                <a16:creationId xmlns:a16="http://schemas.microsoft.com/office/drawing/2014/main" id="{D05D7997-739F-4A92-889F-33A742DBB16E}"/>
              </a:ext>
            </a:extLst>
          </p:cNvPr>
          <p:cNvSpPr/>
          <p:nvPr/>
        </p:nvSpPr>
        <p:spPr>
          <a:xfrm>
            <a:off x="98768" y="2487154"/>
            <a:ext cx="8551022" cy="369332"/>
          </a:xfrm>
          <a:prstGeom prst="rect">
            <a:avLst/>
          </a:prstGeom>
        </p:spPr>
        <p:txBody>
          <a:bodyPr wrap="square">
            <a:spAutoFit/>
          </a:bodyPr>
          <a:lstStyle/>
          <a:p>
            <a:r>
              <a:rPr lang="ja-JP" altLang="en-US" b="1" dirty="0">
                <a:latin typeface="BIZ UDゴシック" panose="020B0400000000000000" pitchFamily="49" charset="-128"/>
                <a:ea typeface="BIZ UDゴシック" panose="020B0400000000000000" pitchFamily="49" charset="-128"/>
              </a:rPr>
              <a:t>・</a:t>
            </a:r>
            <a:r>
              <a:rPr lang="ja-JP" altLang="en-US" b="1" u="sng" dirty="0">
                <a:latin typeface="BIZ UDゴシック" panose="020B0400000000000000" pitchFamily="49" charset="-128"/>
                <a:ea typeface="BIZ UDゴシック" panose="020B0400000000000000" pitchFamily="49" charset="-128"/>
              </a:rPr>
              <a:t>取引条件を見直す際の留意点について動画で詳しく知りたい</a:t>
            </a:r>
            <a:endParaRPr lang="ja-JP" altLang="en-US" sz="1400" b="1" u="sng" dirty="0">
              <a:latin typeface="BIZ UDゴシック" panose="020B0400000000000000" pitchFamily="49" charset="-128"/>
              <a:ea typeface="BIZ UDゴシック" panose="020B0400000000000000" pitchFamily="49" charset="-128"/>
            </a:endParaRPr>
          </a:p>
        </p:txBody>
      </p:sp>
      <p:sp>
        <p:nvSpPr>
          <p:cNvPr id="14" name="正方形/長方形 13">
            <a:extLst>
              <a:ext uri="{FF2B5EF4-FFF2-40B4-BE49-F238E27FC236}">
                <a16:creationId xmlns:a16="http://schemas.microsoft.com/office/drawing/2014/main" id="{8648D3B1-A180-421D-9FE4-E82E49ECA649}"/>
              </a:ext>
            </a:extLst>
          </p:cNvPr>
          <p:cNvSpPr/>
          <p:nvPr/>
        </p:nvSpPr>
        <p:spPr>
          <a:xfrm>
            <a:off x="616035" y="3278760"/>
            <a:ext cx="5129054" cy="338554"/>
          </a:xfrm>
          <a:prstGeom prst="rect">
            <a:avLst/>
          </a:prstGeom>
          <a:ln>
            <a:solidFill>
              <a:schemeClr val="tx1"/>
            </a:solidFill>
            <a:prstDash val="dash"/>
          </a:ln>
        </p:spPr>
        <p:txBody>
          <a:bodyPr wrap="square">
            <a:spAutoFit/>
          </a:bodyPr>
          <a:lstStyle/>
          <a:p>
            <a:r>
              <a:rPr lang="en-US" altLang="ja-JP" sz="1600" i="1" dirty="0"/>
              <a:t>(URL) https://www.youtube.com/watch?v=gbNRYV6Dgqg</a:t>
            </a:r>
            <a:endParaRPr lang="ja-JP" altLang="en-US" sz="1600" i="1" dirty="0"/>
          </a:p>
        </p:txBody>
      </p:sp>
      <p:pic>
        <p:nvPicPr>
          <p:cNvPr id="15" name="図 14">
            <a:extLst>
              <a:ext uri="{FF2B5EF4-FFF2-40B4-BE49-F238E27FC236}">
                <a16:creationId xmlns:a16="http://schemas.microsoft.com/office/drawing/2014/main" id="{5EE699A3-D1EF-4CE6-81BE-8EDA809BBA6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916259" y="1536423"/>
            <a:ext cx="828000" cy="828000"/>
          </a:xfrm>
          <a:prstGeom prst="rect">
            <a:avLst/>
          </a:prstGeom>
          <a:ln>
            <a:solidFill>
              <a:schemeClr val="tx1"/>
            </a:solidFill>
          </a:ln>
        </p:spPr>
      </p:pic>
      <p:sp>
        <p:nvSpPr>
          <p:cNvPr id="17" name="正方形/長方形 16">
            <a:extLst>
              <a:ext uri="{FF2B5EF4-FFF2-40B4-BE49-F238E27FC236}">
                <a16:creationId xmlns:a16="http://schemas.microsoft.com/office/drawing/2014/main" id="{DF779C49-9E56-4E31-9626-5BB8E6CEEFFC}"/>
              </a:ext>
            </a:extLst>
          </p:cNvPr>
          <p:cNvSpPr/>
          <p:nvPr/>
        </p:nvSpPr>
        <p:spPr>
          <a:xfrm>
            <a:off x="8370501" y="1421360"/>
            <a:ext cx="592329" cy="307777"/>
          </a:xfrm>
          <a:prstGeom prst="rect">
            <a:avLst/>
          </a:prstGeom>
        </p:spPr>
        <p:txBody>
          <a:bodyPr wrap="square">
            <a:spAutoFit/>
          </a:bodyPr>
          <a:lstStyle/>
          <a:p>
            <a:r>
              <a:rPr lang="ja-JP" altLang="en-US" sz="1400" dirty="0"/>
              <a:t>（</a:t>
            </a:r>
            <a:r>
              <a:rPr lang="en-US" altLang="ja-JP" sz="1400" dirty="0"/>
              <a:t>QR</a:t>
            </a:r>
            <a:r>
              <a:rPr lang="ja-JP" altLang="en-US" sz="1400" dirty="0"/>
              <a:t>）</a:t>
            </a:r>
            <a:endParaRPr lang="en-US" altLang="ja-JP" sz="1400" dirty="0"/>
          </a:p>
        </p:txBody>
      </p:sp>
      <p:sp>
        <p:nvSpPr>
          <p:cNvPr id="18" name="正方形/長方形 17">
            <a:extLst>
              <a:ext uri="{FF2B5EF4-FFF2-40B4-BE49-F238E27FC236}">
                <a16:creationId xmlns:a16="http://schemas.microsoft.com/office/drawing/2014/main" id="{67492F60-5A26-4224-A300-4AB3FE6FA843}"/>
              </a:ext>
            </a:extLst>
          </p:cNvPr>
          <p:cNvSpPr/>
          <p:nvPr/>
        </p:nvSpPr>
        <p:spPr>
          <a:xfrm>
            <a:off x="8400051" y="2697900"/>
            <a:ext cx="648073" cy="307777"/>
          </a:xfrm>
          <a:prstGeom prst="rect">
            <a:avLst/>
          </a:prstGeom>
        </p:spPr>
        <p:txBody>
          <a:bodyPr wrap="square">
            <a:spAutoFit/>
          </a:bodyPr>
          <a:lstStyle/>
          <a:p>
            <a:r>
              <a:rPr lang="ja-JP" altLang="en-US" sz="1400" dirty="0"/>
              <a:t>（</a:t>
            </a:r>
            <a:r>
              <a:rPr lang="en-US" altLang="ja-JP" sz="1400" dirty="0"/>
              <a:t>QR</a:t>
            </a:r>
            <a:r>
              <a:rPr lang="ja-JP" altLang="en-US" sz="1400" dirty="0"/>
              <a:t>）</a:t>
            </a:r>
            <a:endParaRPr lang="en-US" altLang="ja-JP" sz="1400" dirty="0"/>
          </a:p>
        </p:txBody>
      </p:sp>
      <p:sp>
        <p:nvSpPr>
          <p:cNvPr id="9" name="正方形/長方形 8"/>
          <p:cNvSpPr/>
          <p:nvPr/>
        </p:nvSpPr>
        <p:spPr>
          <a:xfrm>
            <a:off x="211869" y="5944591"/>
            <a:ext cx="4506346" cy="338554"/>
          </a:xfrm>
          <a:prstGeom prst="rect">
            <a:avLst/>
          </a:prstGeom>
          <a:solidFill>
            <a:schemeClr val="bg1"/>
          </a:solidFill>
          <a:ln>
            <a:solidFill>
              <a:schemeClr val="tx1"/>
            </a:solidFill>
          </a:ln>
        </p:spPr>
        <p:txBody>
          <a:bodyPr wrap="square">
            <a:spAutoFit/>
          </a:bodyPr>
          <a:lstStyle/>
          <a:p>
            <a:r>
              <a:rPr lang="ja-JP" altLang="en-US" sz="1600" b="1" dirty="0">
                <a:latin typeface="BIZ UDゴシック" panose="020B0400000000000000" pitchFamily="49" charset="-128"/>
                <a:ea typeface="BIZ UDゴシック" panose="020B0400000000000000" pitchFamily="49" charset="-128"/>
              </a:rPr>
              <a:t>下請法・優越的地位の濫用規制に係る相談窓口</a:t>
            </a:r>
            <a:endParaRPr lang="en-US" altLang="ja-JP" sz="1600" b="1" dirty="0">
              <a:latin typeface="BIZ UDゴシック" panose="020B0400000000000000" pitchFamily="49" charset="-128"/>
              <a:ea typeface="BIZ UDゴシック" panose="020B0400000000000000" pitchFamily="49" charset="-128"/>
            </a:endParaRPr>
          </a:p>
        </p:txBody>
      </p:sp>
      <p:sp>
        <p:nvSpPr>
          <p:cNvPr id="10" name="正方形/長方形 9"/>
          <p:cNvSpPr/>
          <p:nvPr/>
        </p:nvSpPr>
        <p:spPr>
          <a:xfrm>
            <a:off x="281851" y="6257239"/>
            <a:ext cx="4248472" cy="584775"/>
          </a:xfrm>
          <a:prstGeom prst="rect">
            <a:avLst/>
          </a:prstGeom>
        </p:spPr>
        <p:txBody>
          <a:bodyPr wrap="square">
            <a:spAutoFit/>
          </a:bodyPr>
          <a:lstStyle/>
          <a:p>
            <a:r>
              <a:rPr lang="ja-JP" altLang="en-US" sz="1600" dirty="0">
                <a:latin typeface="BIZ UDゴシック" panose="020B0400000000000000" pitchFamily="49" charset="-128"/>
                <a:ea typeface="BIZ UDゴシック" panose="020B0400000000000000" pitchFamily="49" charset="-128"/>
              </a:rPr>
              <a:t>公正取引委員会事務総局経済取引局取引部</a:t>
            </a:r>
            <a:endParaRPr lang="en-US" altLang="ja-JP" sz="1600" dirty="0">
              <a:latin typeface="BIZ UDゴシック" panose="020B0400000000000000" pitchFamily="49" charset="-128"/>
              <a:ea typeface="BIZ UDゴシック" panose="020B0400000000000000" pitchFamily="49" charset="-128"/>
            </a:endParaRPr>
          </a:p>
          <a:p>
            <a:r>
              <a:rPr lang="en-US" altLang="ja-JP" sz="1600" dirty="0">
                <a:latin typeface="BIZ UDゴシック" panose="020B0400000000000000" pitchFamily="49" charset="-128"/>
                <a:ea typeface="BIZ UDゴシック" panose="020B0400000000000000" pitchFamily="49" charset="-128"/>
              </a:rPr>
              <a:t> </a:t>
            </a:r>
            <a:r>
              <a:rPr lang="ja-JP" altLang="en-US" sz="1600" dirty="0">
                <a:latin typeface="BIZ UDゴシック" panose="020B0400000000000000" pitchFamily="49" charset="-128"/>
                <a:ea typeface="BIZ UDゴシック" panose="020B0400000000000000" pitchFamily="49" charset="-128"/>
              </a:rPr>
              <a:t>企業取引課</a:t>
            </a:r>
            <a:r>
              <a:rPr lang="ja-JP" altLang="en-US" sz="1600" dirty="0">
                <a:solidFill>
                  <a:schemeClr val="dk1"/>
                </a:solidFill>
                <a:latin typeface="BIZ UDゴシック" panose="020B0400000000000000" pitchFamily="49" charset="-128"/>
                <a:ea typeface="BIZ UDゴシック" panose="020B0400000000000000" pitchFamily="49" charset="-128"/>
              </a:rPr>
              <a:t> </a:t>
            </a:r>
            <a:r>
              <a:rPr lang="en-US" altLang="ja-JP" sz="1600" dirty="0">
                <a:solidFill>
                  <a:schemeClr val="dk1"/>
                </a:solidFill>
                <a:latin typeface="BIZ UDゴシック" panose="020B0400000000000000" pitchFamily="49" charset="-128"/>
                <a:ea typeface="BIZ UDゴシック" panose="020B0400000000000000" pitchFamily="49" charset="-128"/>
              </a:rPr>
              <a:t> [TEL]</a:t>
            </a:r>
            <a:r>
              <a:rPr lang="ja-JP" altLang="en-US" sz="1600" dirty="0">
                <a:solidFill>
                  <a:schemeClr val="dk1"/>
                </a:solidFill>
                <a:latin typeface="BIZ UDゴシック" panose="020B0400000000000000" pitchFamily="49" charset="-128"/>
                <a:ea typeface="BIZ UDゴシック" panose="020B0400000000000000" pitchFamily="49" charset="-128"/>
              </a:rPr>
              <a:t> </a:t>
            </a:r>
            <a:r>
              <a:rPr lang="en-US" altLang="ja-JP" sz="1600" b="1" dirty="0">
                <a:solidFill>
                  <a:schemeClr val="dk1"/>
                </a:solidFill>
                <a:latin typeface="BIZ UDゴシック" panose="020B0400000000000000" pitchFamily="49" charset="-128"/>
                <a:ea typeface="BIZ UDゴシック" panose="020B0400000000000000" pitchFamily="49" charset="-128"/>
              </a:rPr>
              <a:t>03-3581-3375</a:t>
            </a:r>
            <a:r>
              <a:rPr lang="ja-JP" altLang="en-US" sz="1600" b="1" dirty="0">
                <a:solidFill>
                  <a:schemeClr val="dk1"/>
                </a:solidFill>
                <a:latin typeface="BIZ UDゴシック" panose="020B0400000000000000" pitchFamily="49" charset="-128"/>
                <a:ea typeface="BIZ UDゴシック" panose="020B0400000000000000" pitchFamily="49" charset="-128"/>
              </a:rPr>
              <a:t>（直）</a:t>
            </a:r>
            <a:endParaRPr lang="en-US" altLang="ja-JP" sz="1600" b="1" dirty="0">
              <a:solidFill>
                <a:schemeClr val="dk1"/>
              </a:solidFill>
              <a:latin typeface="BIZ UDゴシック" panose="020B0400000000000000" pitchFamily="49" charset="-128"/>
              <a:ea typeface="BIZ UDゴシック" panose="020B0400000000000000" pitchFamily="49" charset="-128"/>
            </a:endParaRPr>
          </a:p>
        </p:txBody>
      </p:sp>
      <p:sp>
        <p:nvSpPr>
          <p:cNvPr id="27" name="正方形/長方形 26">
            <a:extLst>
              <a:ext uri="{FF2B5EF4-FFF2-40B4-BE49-F238E27FC236}">
                <a16:creationId xmlns:a16="http://schemas.microsoft.com/office/drawing/2014/main" id="{88FB329D-7DEA-47CD-BFE0-71DC25AA50B0}"/>
              </a:ext>
            </a:extLst>
          </p:cNvPr>
          <p:cNvSpPr/>
          <p:nvPr/>
        </p:nvSpPr>
        <p:spPr>
          <a:xfrm>
            <a:off x="508105" y="1581926"/>
            <a:ext cx="7352023" cy="523220"/>
          </a:xfrm>
          <a:prstGeom prst="rect">
            <a:avLst/>
          </a:prstGeom>
        </p:spPr>
        <p:txBody>
          <a:bodyPr wrap="square">
            <a:spAutoFit/>
          </a:bodyPr>
          <a:lstStyle/>
          <a:p>
            <a:r>
              <a:rPr lang="ja-JP" altLang="en-US" sz="1400" dirty="0">
                <a:latin typeface="BIZ UDゴシック" panose="020B0400000000000000" pitchFamily="49" charset="-128"/>
                <a:ea typeface="BIZ UDゴシック" panose="020B0400000000000000" pitchFamily="49" charset="-128"/>
              </a:rPr>
              <a:t>インボイス制度の実施に伴い、発注事業者と免税事業者との取引で想定される</a:t>
            </a:r>
            <a:endParaRPr lang="en-US" altLang="ja-JP" sz="1400" dirty="0">
              <a:latin typeface="BIZ UDゴシック" panose="020B0400000000000000" pitchFamily="49" charset="-128"/>
              <a:ea typeface="BIZ UDゴシック" panose="020B0400000000000000" pitchFamily="49" charset="-128"/>
            </a:endParaRPr>
          </a:p>
          <a:p>
            <a:r>
              <a:rPr lang="ja-JP" altLang="en-US" sz="1400" dirty="0">
                <a:latin typeface="BIZ UDゴシック" panose="020B0400000000000000" pitchFamily="49" charset="-128"/>
                <a:ea typeface="BIZ UDゴシック" panose="020B0400000000000000" pitchFamily="49" charset="-128"/>
              </a:rPr>
              <a:t>独占禁止法・下請法上問題となり得る行為について、Ｑ＆Ａ形式で解説しています。</a:t>
            </a:r>
            <a:endParaRPr lang="ja-JP" altLang="en-US" sz="1400" u="sng" dirty="0">
              <a:latin typeface="BIZ UDゴシック" panose="020B0400000000000000" pitchFamily="49" charset="-128"/>
              <a:ea typeface="BIZ UDゴシック" panose="020B0400000000000000" pitchFamily="49" charset="-128"/>
            </a:endParaRPr>
          </a:p>
        </p:txBody>
      </p:sp>
      <p:sp>
        <p:nvSpPr>
          <p:cNvPr id="2" name="右矢印 1"/>
          <p:cNvSpPr/>
          <p:nvPr/>
        </p:nvSpPr>
        <p:spPr>
          <a:xfrm>
            <a:off x="350797" y="1739862"/>
            <a:ext cx="207433" cy="202104"/>
          </a:xfrm>
          <a:prstGeom prst="rightArrow">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30" name="正方形/長方形 29">
            <a:extLst>
              <a:ext uri="{FF2B5EF4-FFF2-40B4-BE49-F238E27FC236}">
                <a16:creationId xmlns:a16="http://schemas.microsoft.com/office/drawing/2014/main" id="{88FB329D-7DEA-47CD-BFE0-71DC25AA50B0}"/>
              </a:ext>
            </a:extLst>
          </p:cNvPr>
          <p:cNvSpPr/>
          <p:nvPr/>
        </p:nvSpPr>
        <p:spPr>
          <a:xfrm>
            <a:off x="507267" y="2774933"/>
            <a:ext cx="6533965" cy="523220"/>
          </a:xfrm>
          <a:prstGeom prst="rect">
            <a:avLst/>
          </a:prstGeom>
        </p:spPr>
        <p:txBody>
          <a:bodyPr wrap="square">
            <a:spAutoFit/>
          </a:bodyPr>
          <a:lstStyle/>
          <a:p>
            <a:r>
              <a:rPr lang="ja-JP" altLang="en-US" sz="1400" dirty="0">
                <a:latin typeface="BIZ UDゴシック" panose="020B0400000000000000" pitchFamily="49" charset="-128"/>
                <a:ea typeface="BIZ UDゴシック" panose="020B0400000000000000" pitchFamily="49" charset="-128"/>
              </a:rPr>
              <a:t>東京国税局と共同でインボイス制度に係る解説動画を作成し、公正取引委員会の公式チャンネル（</a:t>
            </a:r>
            <a:r>
              <a:rPr lang="en-US" altLang="ja-JP" sz="1400" dirty="0">
                <a:latin typeface="BIZ UDゴシック" panose="020B0400000000000000" pitchFamily="49" charset="-128"/>
                <a:ea typeface="BIZ UDゴシック" panose="020B0400000000000000" pitchFamily="49" charset="-128"/>
              </a:rPr>
              <a:t>YouTube</a:t>
            </a:r>
            <a:r>
              <a:rPr lang="ja-JP" altLang="en-US" sz="1400" dirty="0">
                <a:latin typeface="BIZ UDゴシック" panose="020B0400000000000000" pitchFamily="49" charset="-128"/>
                <a:ea typeface="BIZ UDゴシック" panose="020B0400000000000000" pitchFamily="49" charset="-128"/>
              </a:rPr>
              <a:t>）で公開しています。</a:t>
            </a:r>
          </a:p>
        </p:txBody>
      </p:sp>
      <p:grpSp>
        <p:nvGrpSpPr>
          <p:cNvPr id="19" name="グループ化 18">
            <a:extLst>
              <a:ext uri="{FF2B5EF4-FFF2-40B4-BE49-F238E27FC236}">
                <a16:creationId xmlns:a16="http://schemas.microsoft.com/office/drawing/2014/main" id="{D63CF773-9B1F-47D9-B324-55D2709210D7}"/>
              </a:ext>
            </a:extLst>
          </p:cNvPr>
          <p:cNvGrpSpPr/>
          <p:nvPr/>
        </p:nvGrpSpPr>
        <p:grpSpPr>
          <a:xfrm>
            <a:off x="128463" y="61170"/>
            <a:ext cx="9649073" cy="1211803"/>
            <a:chOff x="-252538" y="12978"/>
            <a:chExt cx="9649073" cy="1211803"/>
          </a:xfrm>
        </p:grpSpPr>
        <p:sp>
          <p:nvSpPr>
            <p:cNvPr id="5" name="正方形/長方形 4">
              <a:extLst>
                <a:ext uri="{FF2B5EF4-FFF2-40B4-BE49-F238E27FC236}">
                  <a16:creationId xmlns:a16="http://schemas.microsoft.com/office/drawing/2014/main" id="{DC381CAC-5338-4EFE-A369-F97D2B4E5163}"/>
                </a:ext>
              </a:extLst>
            </p:cNvPr>
            <p:cNvSpPr/>
            <p:nvPr/>
          </p:nvSpPr>
          <p:spPr>
            <a:xfrm>
              <a:off x="-252538" y="12978"/>
              <a:ext cx="9649073" cy="1211803"/>
            </a:xfrm>
            <a:prstGeom prst="rect">
              <a:avLst/>
            </a:prstGeom>
            <a:solidFill>
              <a:schemeClr val="accent6">
                <a:lumMod val="40000"/>
                <a:lumOff val="60000"/>
              </a:schemeClr>
            </a:solidFill>
            <a:ln w="57150">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ja-JP" altLang="en-US" sz="2800" b="1" i="1" dirty="0">
                  <a:solidFill>
                    <a:schemeClr val="tx2">
                      <a:lumMod val="60000"/>
                      <a:lumOff val="40000"/>
                    </a:schemeClr>
                  </a:solidFill>
                  <a:latin typeface="BIZ UDゴシック" panose="020B0400000000000000" pitchFamily="49" charset="-128"/>
                  <a:ea typeface="BIZ UDゴシック" panose="020B0400000000000000" pitchFamily="49" charset="-128"/>
                </a:rPr>
                <a:t>　　　</a:t>
              </a:r>
              <a:endParaRPr lang="ja-JP" altLang="en-US" sz="2000" dirty="0">
                <a:solidFill>
                  <a:schemeClr val="tx1"/>
                </a:solidFill>
                <a:latin typeface="BIZ UDゴシック" panose="020B0400000000000000" pitchFamily="49" charset="-128"/>
                <a:ea typeface="BIZ UDゴシック" panose="020B0400000000000000" pitchFamily="49" charset="-128"/>
              </a:endParaRPr>
            </a:p>
          </p:txBody>
        </p:sp>
        <p:sp>
          <p:nvSpPr>
            <p:cNvPr id="8" name="楕円 7">
              <a:extLst>
                <a:ext uri="{FF2B5EF4-FFF2-40B4-BE49-F238E27FC236}">
                  <a16:creationId xmlns:a16="http://schemas.microsoft.com/office/drawing/2014/main" id="{D74195F8-3AE9-4DC9-96D4-798B73AC7352}"/>
                </a:ext>
              </a:extLst>
            </p:cNvPr>
            <p:cNvSpPr/>
            <p:nvPr/>
          </p:nvSpPr>
          <p:spPr>
            <a:xfrm rot="20586766">
              <a:off x="-174302" y="164339"/>
              <a:ext cx="1296000" cy="625003"/>
            </a:xfrm>
            <a:prstGeom prst="ellips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ja-JP" altLang="en-US" sz="1400" dirty="0">
                  <a:solidFill>
                    <a:schemeClr val="bg1"/>
                  </a:solidFill>
                  <a:latin typeface="BIZ UDゴシック" panose="020B0400000000000000" pitchFamily="49" charset="-128"/>
                  <a:ea typeface="BIZ UDゴシック" panose="020B0400000000000000" pitchFamily="49" charset="-128"/>
                </a:rPr>
                <a:t>令和５年</a:t>
              </a:r>
              <a:r>
                <a:rPr lang="en-US" altLang="ja-JP" sz="1400" dirty="0">
                  <a:solidFill>
                    <a:schemeClr val="bg1"/>
                  </a:solidFill>
                  <a:latin typeface="BIZ UDゴシック" panose="020B0400000000000000" pitchFamily="49" charset="-128"/>
                  <a:ea typeface="BIZ UDゴシック" panose="020B0400000000000000" pitchFamily="49" charset="-128"/>
                </a:rPr>
                <a:t>10</a:t>
              </a:r>
              <a:r>
                <a:rPr lang="ja-JP" altLang="en-US" sz="1400" dirty="0">
                  <a:solidFill>
                    <a:schemeClr val="bg1"/>
                  </a:solidFill>
                  <a:latin typeface="BIZ UDゴシック" panose="020B0400000000000000" pitchFamily="49" charset="-128"/>
                  <a:ea typeface="BIZ UDゴシック" panose="020B0400000000000000" pitchFamily="49" charset="-128"/>
                </a:rPr>
                <a:t>月開始</a:t>
              </a:r>
            </a:p>
          </p:txBody>
        </p:sp>
      </p:grpSp>
      <p:sp>
        <p:nvSpPr>
          <p:cNvPr id="32" name="正方形/長方形 31">
            <a:extLst>
              <a:ext uri="{FF2B5EF4-FFF2-40B4-BE49-F238E27FC236}">
                <a16:creationId xmlns:a16="http://schemas.microsoft.com/office/drawing/2014/main" id="{16CBB35F-34C1-4A8D-B510-737C2D46B4C7}"/>
              </a:ext>
            </a:extLst>
          </p:cNvPr>
          <p:cNvSpPr/>
          <p:nvPr/>
        </p:nvSpPr>
        <p:spPr>
          <a:xfrm>
            <a:off x="5025008" y="5962377"/>
            <a:ext cx="2835120" cy="338554"/>
          </a:xfrm>
          <a:prstGeom prst="rect">
            <a:avLst/>
          </a:prstGeom>
          <a:ln w="9525">
            <a:solidFill>
              <a:schemeClr val="tx1"/>
            </a:solidFill>
          </a:ln>
        </p:spPr>
        <p:style>
          <a:lnRef idx="2">
            <a:schemeClr val="dk1"/>
          </a:lnRef>
          <a:fillRef idx="1">
            <a:schemeClr val="lt1"/>
          </a:fillRef>
          <a:effectRef idx="0">
            <a:schemeClr val="dk1"/>
          </a:effectRef>
          <a:fontRef idx="minor">
            <a:schemeClr val="dk1"/>
          </a:fontRef>
        </p:style>
        <p:txBody>
          <a:bodyPr wrap="square">
            <a:spAutoFit/>
          </a:bodyPr>
          <a:lstStyle/>
          <a:p>
            <a:r>
              <a:rPr lang="ja-JP" altLang="en-US" sz="1600" b="1" dirty="0">
                <a:latin typeface="BIZ UDゴシック" panose="020B0400000000000000" pitchFamily="49" charset="-128"/>
                <a:ea typeface="BIZ UDゴシック" panose="020B0400000000000000" pitchFamily="49" charset="-128"/>
              </a:rPr>
              <a:t>公正取引委員会ウェブサイト</a:t>
            </a:r>
            <a:endParaRPr lang="en-US" altLang="ja-JP" sz="1600" b="1" dirty="0">
              <a:latin typeface="BIZ UDゴシック" panose="020B0400000000000000" pitchFamily="49" charset="-128"/>
              <a:ea typeface="BIZ UDゴシック" panose="020B0400000000000000" pitchFamily="49" charset="-128"/>
            </a:endParaRPr>
          </a:p>
        </p:txBody>
      </p:sp>
      <p:sp>
        <p:nvSpPr>
          <p:cNvPr id="34" name="正方形/長方形 33">
            <a:extLst>
              <a:ext uri="{FF2B5EF4-FFF2-40B4-BE49-F238E27FC236}">
                <a16:creationId xmlns:a16="http://schemas.microsoft.com/office/drawing/2014/main" id="{13A06852-983C-4DCB-8343-3B7BFEF834D4}"/>
              </a:ext>
            </a:extLst>
          </p:cNvPr>
          <p:cNvSpPr/>
          <p:nvPr/>
        </p:nvSpPr>
        <p:spPr>
          <a:xfrm>
            <a:off x="5051004" y="6300647"/>
            <a:ext cx="3646412" cy="556563"/>
          </a:xfrm>
          <a:prstGeom prst="rect">
            <a:avLst/>
          </a:prstGeom>
        </p:spPr>
        <p:txBody>
          <a:bodyPr wrap="square">
            <a:spAutoFit/>
          </a:bodyPr>
          <a:lstStyle/>
          <a:p>
            <a:pPr>
              <a:lnSpc>
                <a:spcPts val="1700"/>
              </a:lnSpc>
            </a:pPr>
            <a:r>
              <a:rPr lang="ja-JP" altLang="en-US" sz="1600" dirty="0">
                <a:latin typeface="BIZ UDゴシック" panose="020B0400000000000000" pitchFamily="49" charset="-128"/>
                <a:ea typeface="BIZ UDゴシック" panose="020B0400000000000000" pitchFamily="49" charset="-128"/>
              </a:rPr>
              <a:t>インボイス制度関連コーナー</a:t>
            </a:r>
            <a:endParaRPr lang="en-US" altLang="ja-JP" sz="1600" dirty="0">
              <a:latin typeface="BIZ UDゴシック" panose="020B0400000000000000" pitchFamily="49" charset="-128"/>
              <a:ea typeface="BIZ UDゴシック" panose="020B0400000000000000" pitchFamily="49" charset="-128"/>
            </a:endParaRPr>
          </a:p>
          <a:p>
            <a:r>
              <a:rPr lang="en-US" altLang="ja-JP" sz="1600" dirty="0">
                <a:solidFill>
                  <a:schemeClr val="dk1"/>
                </a:solidFill>
                <a:latin typeface="+mj-lt"/>
                <a:ea typeface="BIZ UDゴシック" panose="020B0400000000000000" pitchFamily="49" charset="-128"/>
              </a:rPr>
              <a:t>https://www.jftc.go.jp/invoice/index.html </a:t>
            </a:r>
          </a:p>
        </p:txBody>
      </p:sp>
      <p:cxnSp>
        <p:nvCxnSpPr>
          <p:cNvPr id="21" name="直線コネクタ 20">
            <a:extLst>
              <a:ext uri="{FF2B5EF4-FFF2-40B4-BE49-F238E27FC236}">
                <a16:creationId xmlns:a16="http://schemas.microsoft.com/office/drawing/2014/main" id="{8D94B1ED-5D68-42DA-B452-3E4C118B3CCD}"/>
              </a:ext>
            </a:extLst>
          </p:cNvPr>
          <p:cNvCxnSpPr/>
          <p:nvPr/>
        </p:nvCxnSpPr>
        <p:spPr>
          <a:xfrm flipH="1">
            <a:off x="4880992" y="5948993"/>
            <a:ext cx="0" cy="828000"/>
          </a:xfrm>
          <a:prstGeom prst="line">
            <a:avLst/>
          </a:prstGeom>
          <a:ln>
            <a:tailEnd type="none"/>
          </a:ln>
        </p:spPr>
        <p:style>
          <a:lnRef idx="1">
            <a:schemeClr val="dk1"/>
          </a:lnRef>
          <a:fillRef idx="0">
            <a:schemeClr val="dk1"/>
          </a:fillRef>
          <a:effectRef idx="0">
            <a:schemeClr val="dk1"/>
          </a:effectRef>
          <a:fontRef idx="minor">
            <a:schemeClr val="tx1"/>
          </a:fontRef>
        </p:style>
      </p:cxnSp>
      <p:pic>
        <p:nvPicPr>
          <p:cNvPr id="39" name="図 38">
            <a:extLst>
              <a:ext uri="{FF2B5EF4-FFF2-40B4-BE49-F238E27FC236}">
                <a16:creationId xmlns:a16="http://schemas.microsoft.com/office/drawing/2014/main" id="{B1A3C1ED-602D-44F0-9D8D-5845C4B8152B}"/>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916259" y="5957666"/>
            <a:ext cx="828000" cy="828000"/>
          </a:xfrm>
          <a:prstGeom prst="rect">
            <a:avLst/>
          </a:prstGeom>
          <a:noFill/>
          <a:ln>
            <a:solidFill>
              <a:schemeClr val="tx1"/>
            </a:solidFill>
          </a:ln>
        </p:spPr>
      </p:pic>
      <p:sp>
        <p:nvSpPr>
          <p:cNvPr id="41" name="正方形/長方形 40">
            <a:extLst>
              <a:ext uri="{FF2B5EF4-FFF2-40B4-BE49-F238E27FC236}">
                <a16:creationId xmlns:a16="http://schemas.microsoft.com/office/drawing/2014/main" id="{A203D92A-A6D6-47F5-BF5B-9A0634A3B2C1}"/>
              </a:ext>
            </a:extLst>
          </p:cNvPr>
          <p:cNvSpPr/>
          <p:nvPr/>
        </p:nvSpPr>
        <p:spPr>
          <a:xfrm>
            <a:off x="8404664" y="5942470"/>
            <a:ext cx="613008" cy="307777"/>
          </a:xfrm>
          <a:prstGeom prst="rect">
            <a:avLst/>
          </a:prstGeom>
        </p:spPr>
        <p:txBody>
          <a:bodyPr wrap="square">
            <a:spAutoFit/>
          </a:bodyPr>
          <a:lstStyle/>
          <a:p>
            <a:r>
              <a:rPr lang="ja-JP" altLang="en-US" sz="1400" dirty="0"/>
              <a:t>（</a:t>
            </a:r>
            <a:r>
              <a:rPr lang="en-US" altLang="ja-JP" sz="1400" dirty="0"/>
              <a:t>QR</a:t>
            </a:r>
            <a:r>
              <a:rPr lang="ja-JP" altLang="en-US" sz="1400" dirty="0"/>
              <a:t>）</a:t>
            </a:r>
            <a:endParaRPr lang="en-US" altLang="ja-JP" sz="1400" dirty="0"/>
          </a:p>
        </p:txBody>
      </p:sp>
      <p:sp>
        <p:nvSpPr>
          <p:cNvPr id="42" name="右矢印 1">
            <a:extLst>
              <a:ext uri="{FF2B5EF4-FFF2-40B4-BE49-F238E27FC236}">
                <a16:creationId xmlns:a16="http://schemas.microsoft.com/office/drawing/2014/main" id="{462A8CA2-3A56-4ED7-9A0F-D03AB64DF0B9}"/>
              </a:ext>
            </a:extLst>
          </p:cNvPr>
          <p:cNvSpPr/>
          <p:nvPr/>
        </p:nvSpPr>
        <p:spPr>
          <a:xfrm>
            <a:off x="349958" y="2918949"/>
            <a:ext cx="207433" cy="202104"/>
          </a:xfrm>
          <a:prstGeom prst="rightArrow">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43" name="正方形/長方形 42">
            <a:extLst>
              <a:ext uri="{FF2B5EF4-FFF2-40B4-BE49-F238E27FC236}">
                <a16:creationId xmlns:a16="http://schemas.microsoft.com/office/drawing/2014/main" id="{F69E34BF-6FD8-41C0-AEEF-DCF1C7ECE2BB}"/>
              </a:ext>
            </a:extLst>
          </p:cNvPr>
          <p:cNvSpPr/>
          <p:nvPr/>
        </p:nvSpPr>
        <p:spPr>
          <a:xfrm>
            <a:off x="128464" y="3728124"/>
            <a:ext cx="8551022" cy="369332"/>
          </a:xfrm>
          <a:prstGeom prst="rect">
            <a:avLst/>
          </a:prstGeom>
        </p:spPr>
        <p:txBody>
          <a:bodyPr wrap="square">
            <a:spAutoFit/>
          </a:bodyPr>
          <a:lstStyle/>
          <a:p>
            <a:r>
              <a:rPr lang="ja-JP" altLang="en-US" b="1" dirty="0">
                <a:latin typeface="BIZ UDゴシック" panose="020B0400000000000000" pitchFamily="49" charset="-128"/>
                <a:ea typeface="BIZ UDゴシック" panose="020B0400000000000000" pitchFamily="49" charset="-128"/>
              </a:rPr>
              <a:t>・</a:t>
            </a:r>
            <a:r>
              <a:rPr lang="ja-JP" altLang="en-US" b="1" u="sng" dirty="0">
                <a:latin typeface="BIZ UDゴシック" panose="020B0400000000000000" pitchFamily="49" charset="-128"/>
                <a:ea typeface="BIZ UDゴシック" panose="020B0400000000000000" pitchFamily="49" charset="-128"/>
              </a:rPr>
              <a:t>公正取引委員会が実際に注意を行った事例を知りたい</a:t>
            </a:r>
            <a:endParaRPr lang="ja-JP" altLang="en-US" sz="1400" b="1" u="sng" dirty="0">
              <a:latin typeface="BIZ UDゴシック" panose="020B0400000000000000" pitchFamily="49" charset="-128"/>
              <a:ea typeface="BIZ UDゴシック" panose="020B0400000000000000" pitchFamily="49" charset="-128"/>
            </a:endParaRPr>
          </a:p>
        </p:txBody>
      </p:sp>
      <p:sp>
        <p:nvSpPr>
          <p:cNvPr id="44" name="正方形/長方形 43">
            <a:extLst>
              <a:ext uri="{FF2B5EF4-FFF2-40B4-BE49-F238E27FC236}">
                <a16:creationId xmlns:a16="http://schemas.microsoft.com/office/drawing/2014/main" id="{0B567BD8-8CE7-469A-BCDF-1AD2D9966F61}"/>
              </a:ext>
            </a:extLst>
          </p:cNvPr>
          <p:cNvSpPr/>
          <p:nvPr/>
        </p:nvSpPr>
        <p:spPr>
          <a:xfrm>
            <a:off x="488504" y="3977354"/>
            <a:ext cx="7189333" cy="523220"/>
          </a:xfrm>
          <a:prstGeom prst="rect">
            <a:avLst/>
          </a:prstGeom>
        </p:spPr>
        <p:txBody>
          <a:bodyPr wrap="square">
            <a:spAutoFit/>
          </a:bodyPr>
          <a:lstStyle/>
          <a:p>
            <a:r>
              <a:rPr lang="ja-JP" altLang="en-US" sz="1400" dirty="0">
                <a:latin typeface="BIZ UDゴシック" panose="020B0400000000000000" pitchFamily="49" charset="-128"/>
                <a:ea typeface="BIZ UDゴシック" panose="020B0400000000000000" pitchFamily="49" charset="-128"/>
              </a:rPr>
              <a:t>インボイス制度の実施に関連し、公正取引委員会が注意を行った事例について、</a:t>
            </a:r>
            <a:endParaRPr lang="en-US" altLang="ja-JP" sz="1400" dirty="0">
              <a:latin typeface="BIZ UDゴシック" panose="020B0400000000000000" pitchFamily="49" charset="-128"/>
              <a:ea typeface="BIZ UDゴシック" panose="020B0400000000000000" pitchFamily="49" charset="-128"/>
            </a:endParaRPr>
          </a:p>
          <a:p>
            <a:r>
              <a:rPr lang="ja-JP" altLang="en-US" sz="1400" dirty="0">
                <a:latin typeface="BIZ UDゴシック" panose="020B0400000000000000" pitchFamily="49" charset="-128"/>
                <a:ea typeface="BIZ UDゴシック" panose="020B0400000000000000" pitchFamily="49" charset="-128"/>
              </a:rPr>
              <a:t>その概要をイラストを用いた分かりやすい形で公表しています。</a:t>
            </a:r>
          </a:p>
        </p:txBody>
      </p:sp>
      <p:sp>
        <p:nvSpPr>
          <p:cNvPr id="46" name="正方形/長方形 45">
            <a:extLst>
              <a:ext uri="{FF2B5EF4-FFF2-40B4-BE49-F238E27FC236}">
                <a16:creationId xmlns:a16="http://schemas.microsoft.com/office/drawing/2014/main" id="{FBC7ABA2-162D-4C97-B656-7A5FD69D9E1D}"/>
              </a:ext>
            </a:extLst>
          </p:cNvPr>
          <p:cNvSpPr/>
          <p:nvPr/>
        </p:nvSpPr>
        <p:spPr>
          <a:xfrm>
            <a:off x="600709" y="4484990"/>
            <a:ext cx="4642245" cy="338554"/>
          </a:xfrm>
          <a:prstGeom prst="rect">
            <a:avLst/>
          </a:prstGeom>
          <a:ln>
            <a:solidFill>
              <a:schemeClr val="tx1"/>
            </a:solidFill>
            <a:prstDash val="dash"/>
          </a:ln>
        </p:spPr>
        <p:txBody>
          <a:bodyPr wrap="square">
            <a:spAutoFit/>
          </a:bodyPr>
          <a:lstStyle/>
          <a:p>
            <a:r>
              <a:rPr lang="en-US" altLang="ja-JP" sz="1600" i="1" dirty="0"/>
              <a:t>(URL) https://www.jftc.go.jp/file/invoice_chuijirei.pdf</a:t>
            </a:r>
            <a:endParaRPr lang="ja-JP" altLang="en-US" sz="1600" i="1" dirty="0"/>
          </a:p>
        </p:txBody>
      </p:sp>
      <p:sp>
        <p:nvSpPr>
          <p:cNvPr id="47" name="右矢印 1">
            <a:extLst>
              <a:ext uri="{FF2B5EF4-FFF2-40B4-BE49-F238E27FC236}">
                <a16:creationId xmlns:a16="http://schemas.microsoft.com/office/drawing/2014/main" id="{1047D3F3-016C-4ED9-B9D6-2D9EC3084472}"/>
              </a:ext>
            </a:extLst>
          </p:cNvPr>
          <p:cNvSpPr/>
          <p:nvPr/>
        </p:nvSpPr>
        <p:spPr>
          <a:xfrm>
            <a:off x="349958" y="4165051"/>
            <a:ext cx="207433" cy="202104"/>
          </a:xfrm>
          <a:prstGeom prst="rightArrow">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48" name="正方形/長方形 47">
            <a:extLst>
              <a:ext uri="{FF2B5EF4-FFF2-40B4-BE49-F238E27FC236}">
                <a16:creationId xmlns:a16="http://schemas.microsoft.com/office/drawing/2014/main" id="{AD068333-EEAF-4402-9A67-EFEAAB6C85D0}"/>
              </a:ext>
            </a:extLst>
          </p:cNvPr>
          <p:cNvSpPr/>
          <p:nvPr/>
        </p:nvSpPr>
        <p:spPr>
          <a:xfrm>
            <a:off x="128464" y="4873410"/>
            <a:ext cx="8551022" cy="369332"/>
          </a:xfrm>
          <a:prstGeom prst="rect">
            <a:avLst/>
          </a:prstGeom>
        </p:spPr>
        <p:txBody>
          <a:bodyPr wrap="square">
            <a:spAutoFit/>
          </a:bodyPr>
          <a:lstStyle/>
          <a:p>
            <a:r>
              <a:rPr lang="ja-JP" altLang="en-US" b="1" dirty="0">
                <a:latin typeface="BIZ UDゴシック" panose="020B0400000000000000" pitchFamily="49" charset="-128"/>
                <a:ea typeface="BIZ UDゴシック" panose="020B0400000000000000" pitchFamily="49" charset="-128"/>
              </a:rPr>
              <a:t>・</a:t>
            </a:r>
            <a:r>
              <a:rPr lang="ja-JP" altLang="en-US" b="1" u="sng" dirty="0">
                <a:latin typeface="BIZ UDゴシック" panose="020B0400000000000000" pitchFamily="49" charset="-128"/>
                <a:ea typeface="BIZ UDゴシック" panose="020B0400000000000000" pitchFamily="49" charset="-128"/>
              </a:rPr>
              <a:t>インボイス制度に関する相談窓口を知りたい</a:t>
            </a:r>
            <a:endParaRPr lang="ja-JP" altLang="en-US" sz="1400" b="1" u="sng" dirty="0">
              <a:latin typeface="BIZ UDゴシック" panose="020B0400000000000000" pitchFamily="49" charset="-128"/>
              <a:ea typeface="BIZ UDゴシック" panose="020B0400000000000000" pitchFamily="49" charset="-128"/>
            </a:endParaRPr>
          </a:p>
        </p:txBody>
      </p:sp>
      <p:sp>
        <p:nvSpPr>
          <p:cNvPr id="49" name="正方形/長方形 48">
            <a:extLst>
              <a:ext uri="{FF2B5EF4-FFF2-40B4-BE49-F238E27FC236}">
                <a16:creationId xmlns:a16="http://schemas.microsoft.com/office/drawing/2014/main" id="{42DAF9CC-AC45-4EC6-9C84-E34EC2785049}"/>
              </a:ext>
            </a:extLst>
          </p:cNvPr>
          <p:cNvSpPr/>
          <p:nvPr/>
        </p:nvSpPr>
        <p:spPr>
          <a:xfrm>
            <a:off x="612642" y="5486789"/>
            <a:ext cx="4642245" cy="338554"/>
          </a:xfrm>
          <a:prstGeom prst="rect">
            <a:avLst/>
          </a:prstGeom>
          <a:ln>
            <a:solidFill>
              <a:schemeClr val="tx1"/>
            </a:solidFill>
            <a:prstDash val="dash"/>
          </a:ln>
        </p:spPr>
        <p:txBody>
          <a:bodyPr wrap="square">
            <a:spAutoFit/>
          </a:bodyPr>
          <a:lstStyle/>
          <a:p>
            <a:r>
              <a:rPr lang="en-US" altLang="ja-JP" sz="1600" i="1" dirty="0"/>
              <a:t>(URL) https://www.jftc.go.jp/file/invoice_soudan.pdf</a:t>
            </a:r>
            <a:endParaRPr lang="ja-JP" altLang="en-US" sz="1600" i="1" dirty="0"/>
          </a:p>
        </p:txBody>
      </p:sp>
      <p:sp>
        <p:nvSpPr>
          <p:cNvPr id="50" name="右矢印 1">
            <a:extLst>
              <a:ext uri="{FF2B5EF4-FFF2-40B4-BE49-F238E27FC236}">
                <a16:creationId xmlns:a16="http://schemas.microsoft.com/office/drawing/2014/main" id="{D2FB4C54-A60E-4E62-9CE0-DEAC7C80ABBF}"/>
              </a:ext>
            </a:extLst>
          </p:cNvPr>
          <p:cNvSpPr/>
          <p:nvPr/>
        </p:nvSpPr>
        <p:spPr>
          <a:xfrm>
            <a:off x="349957" y="5276074"/>
            <a:ext cx="207433" cy="202104"/>
          </a:xfrm>
          <a:prstGeom prst="rightArrow">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52" name="正方形/長方形 51">
            <a:extLst>
              <a:ext uri="{FF2B5EF4-FFF2-40B4-BE49-F238E27FC236}">
                <a16:creationId xmlns:a16="http://schemas.microsoft.com/office/drawing/2014/main" id="{5A072946-D8CE-4A97-AA12-6CA12B42CB64}"/>
              </a:ext>
            </a:extLst>
          </p:cNvPr>
          <p:cNvSpPr/>
          <p:nvPr/>
        </p:nvSpPr>
        <p:spPr>
          <a:xfrm>
            <a:off x="8400051" y="3844728"/>
            <a:ext cx="592329" cy="307777"/>
          </a:xfrm>
          <a:prstGeom prst="rect">
            <a:avLst/>
          </a:prstGeom>
        </p:spPr>
        <p:txBody>
          <a:bodyPr wrap="square">
            <a:spAutoFit/>
          </a:bodyPr>
          <a:lstStyle/>
          <a:p>
            <a:r>
              <a:rPr lang="ja-JP" altLang="en-US" sz="1400" dirty="0"/>
              <a:t>（</a:t>
            </a:r>
            <a:r>
              <a:rPr lang="en-US" altLang="ja-JP" sz="1400" dirty="0"/>
              <a:t>QR</a:t>
            </a:r>
            <a:r>
              <a:rPr lang="ja-JP" altLang="en-US" sz="1400" dirty="0"/>
              <a:t>）</a:t>
            </a:r>
            <a:endParaRPr lang="en-US" altLang="ja-JP" sz="1400" dirty="0"/>
          </a:p>
        </p:txBody>
      </p:sp>
      <p:sp>
        <p:nvSpPr>
          <p:cNvPr id="53" name="正方形/長方形 52">
            <a:extLst>
              <a:ext uri="{FF2B5EF4-FFF2-40B4-BE49-F238E27FC236}">
                <a16:creationId xmlns:a16="http://schemas.microsoft.com/office/drawing/2014/main" id="{BE996B80-7423-4457-92B6-B388B31374EB}"/>
              </a:ext>
            </a:extLst>
          </p:cNvPr>
          <p:cNvSpPr/>
          <p:nvPr/>
        </p:nvSpPr>
        <p:spPr>
          <a:xfrm>
            <a:off x="8409666" y="4965789"/>
            <a:ext cx="669243" cy="307777"/>
          </a:xfrm>
          <a:prstGeom prst="rect">
            <a:avLst/>
          </a:prstGeom>
        </p:spPr>
        <p:txBody>
          <a:bodyPr wrap="square">
            <a:spAutoFit/>
          </a:bodyPr>
          <a:lstStyle/>
          <a:p>
            <a:r>
              <a:rPr lang="ja-JP" altLang="en-US" sz="1400" dirty="0"/>
              <a:t>（</a:t>
            </a:r>
            <a:r>
              <a:rPr lang="en-US" altLang="ja-JP" sz="1400" dirty="0"/>
              <a:t>QR</a:t>
            </a:r>
            <a:r>
              <a:rPr lang="ja-JP" altLang="en-US" sz="1400" dirty="0"/>
              <a:t>）</a:t>
            </a:r>
            <a:endParaRPr lang="en-US" altLang="ja-JP" sz="1400" dirty="0"/>
          </a:p>
        </p:txBody>
      </p:sp>
      <p:pic>
        <p:nvPicPr>
          <p:cNvPr id="24" name="図 23">
            <a:extLst>
              <a:ext uri="{FF2B5EF4-FFF2-40B4-BE49-F238E27FC236}">
                <a16:creationId xmlns:a16="http://schemas.microsoft.com/office/drawing/2014/main" id="{3A20E806-B993-4A43-B957-880B71CA8BD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916259" y="3897144"/>
            <a:ext cx="828000" cy="828000"/>
          </a:xfrm>
          <a:prstGeom prst="rect">
            <a:avLst/>
          </a:prstGeom>
          <a:ln>
            <a:solidFill>
              <a:schemeClr val="tx1"/>
            </a:solidFill>
          </a:ln>
        </p:spPr>
      </p:pic>
      <p:sp>
        <p:nvSpPr>
          <p:cNvPr id="28" name="吹き出し: 角を丸めた四角形 27">
            <a:extLst>
              <a:ext uri="{FF2B5EF4-FFF2-40B4-BE49-F238E27FC236}">
                <a16:creationId xmlns:a16="http://schemas.microsoft.com/office/drawing/2014/main" id="{CD62D6C9-D89D-4E84-82D1-E3AF4E3BFF62}"/>
              </a:ext>
            </a:extLst>
          </p:cNvPr>
          <p:cNvSpPr/>
          <p:nvPr/>
        </p:nvSpPr>
        <p:spPr>
          <a:xfrm>
            <a:off x="7279552" y="1839810"/>
            <a:ext cx="1602349" cy="475745"/>
          </a:xfrm>
          <a:prstGeom prst="wedgeRoundRectCallout">
            <a:avLst>
              <a:gd name="adj1" fmla="val -70442"/>
              <a:gd name="adj2" fmla="val 48197"/>
              <a:gd name="adj3" fmla="val 16667"/>
            </a:avLst>
          </a:prstGeom>
          <a:solidFill>
            <a:schemeClr val="bg1"/>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BIZ UDゴシック" panose="020B0400000000000000" pitchFamily="49" charset="-128"/>
                <a:ea typeface="BIZ UDゴシック" panose="020B0400000000000000" pitchFamily="49" charset="-128"/>
              </a:rPr>
              <a:t>独占禁止法・下請法関係はＱ７参照</a:t>
            </a:r>
            <a:endParaRPr kumimoji="1" lang="ja-JP" altLang="en-US" sz="1200" dirty="0">
              <a:solidFill>
                <a:schemeClr val="tx1"/>
              </a:solidFill>
              <a:latin typeface="BIZ UDゴシック" panose="020B0400000000000000" pitchFamily="49" charset="-128"/>
              <a:ea typeface="BIZ UDゴシック" panose="020B0400000000000000" pitchFamily="49" charset="-128"/>
            </a:endParaRPr>
          </a:p>
        </p:txBody>
      </p:sp>
      <p:sp>
        <p:nvSpPr>
          <p:cNvPr id="40" name="正方形/長方形 39">
            <a:extLst>
              <a:ext uri="{FF2B5EF4-FFF2-40B4-BE49-F238E27FC236}">
                <a16:creationId xmlns:a16="http://schemas.microsoft.com/office/drawing/2014/main" id="{69D03B15-1CD0-46E0-A34B-B87BA1AF9E4A}"/>
              </a:ext>
            </a:extLst>
          </p:cNvPr>
          <p:cNvSpPr/>
          <p:nvPr/>
        </p:nvSpPr>
        <p:spPr>
          <a:xfrm>
            <a:off x="507267" y="5175620"/>
            <a:ext cx="7189333" cy="307777"/>
          </a:xfrm>
          <a:prstGeom prst="rect">
            <a:avLst/>
          </a:prstGeom>
        </p:spPr>
        <p:txBody>
          <a:bodyPr wrap="square">
            <a:spAutoFit/>
          </a:bodyPr>
          <a:lstStyle/>
          <a:p>
            <a:r>
              <a:rPr lang="ja-JP" altLang="en-US" sz="1400" dirty="0">
                <a:latin typeface="BIZ UDゴシック" panose="020B0400000000000000" pitchFamily="49" charset="-128"/>
                <a:ea typeface="BIZ UDゴシック" panose="020B0400000000000000" pitchFamily="49" charset="-128"/>
              </a:rPr>
              <a:t>インボイス制度に関連する関係省庁の相談窓口を一覧にして掲載しています。</a:t>
            </a:r>
          </a:p>
        </p:txBody>
      </p:sp>
      <p:pic>
        <p:nvPicPr>
          <p:cNvPr id="45" name="図 44">
            <a:extLst>
              <a:ext uri="{FF2B5EF4-FFF2-40B4-BE49-F238E27FC236}">
                <a16:creationId xmlns:a16="http://schemas.microsoft.com/office/drawing/2014/main" id="{5E9CBA32-19C2-42FF-93A7-8683CC2D688F}"/>
              </a:ext>
            </a:extLst>
          </p:cNvPr>
          <p:cNvPicPr>
            <a:picLocks noChangeAspect="1"/>
          </p:cNvPicPr>
          <p:nvPr/>
        </p:nvPicPr>
        <p:blipFill>
          <a:blip r:embed="rId5"/>
          <a:stretch>
            <a:fillRect/>
          </a:stretch>
        </p:blipFill>
        <p:spPr>
          <a:xfrm>
            <a:off x="8916259" y="2717306"/>
            <a:ext cx="828000" cy="828000"/>
          </a:xfrm>
          <a:prstGeom prst="rect">
            <a:avLst/>
          </a:prstGeom>
          <a:ln>
            <a:solidFill>
              <a:schemeClr val="tx1"/>
            </a:solidFill>
          </a:ln>
        </p:spPr>
      </p:pic>
      <p:pic>
        <p:nvPicPr>
          <p:cNvPr id="51" name="図 50">
            <a:extLst>
              <a:ext uri="{FF2B5EF4-FFF2-40B4-BE49-F238E27FC236}">
                <a16:creationId xmlns:a16="http://schemas.microsoft.com/office/drawing/2014/main" id="{80658946-B523-4B12-AD95-9E154D5EA770}"/>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916259" y="4975104"/>
            <a:ext cx="828000" cy="828000"/>
          </a:xfrm>
          <a:prstGeom prst="rect">
            <a:avLst/>
          </a:prstGeom>
          <a:ln>
            <a:solidFill>
              <a:schemeClr val="tx1"/>
            </a:solidFill>
          </a:ln>
        </p:spPr>
      </p:pic>
      <p:pic>
        <p:nvPicPr>
          <p:cNvPr id="54" name="Picture 3">
            <a:extLst>
              <a:ext uri="{FF2B5EF4-FFF2-40B4-BE49-F238E27FC236}">
                <a16:creationId xmlns:a16="http://schemas.microsoft.com/office/drawing/2014/main" id="{7023B14F-E435-482B-9C91-192C55C3274F}"/>
              </a:ext>
            </a:extLst>
          </p:cNvPr>
          <p:cNvPicPr>
            <a:picLocks noChangeAspect="1" noChangeArrowheads="1"/>
          </p:cNvPicPr>
          <p:nvPr/>
        </p:nvPicPr>
        <p:blipFill>
          <a:blip r:embed="rId7" cstate="print"/>
          <a:srcRect/>
          <a:stretch>
            <a:fillRect/>
          </a:stretch>
        </p:blipFill>
        <p:spPr bwMode="auto">
          <a:xfrm>
            <a:off x="7500990" y="95552"/>
            <a:ext cx="2246821" cy="353410"/>
          </a:xfrm>
          <a:prstGeom prst="rect">
            <a:avLst/>
          </a:prstGeom>
          <a:noFill/>
          <a:ln w="9525">
            <a:solidFill>
              <a:schemeClr val="tx1"/>
            </a:solidFill>
            <a:miter lim="800000"/>
            <a:headEnd/>
            <a:tailEnd/>
          </a:ln>
        </p:spPr>
      </p:pic>
      <p:sp>
        <p:nvSpPr>
          <p:cNvPr id="3" name="正方形/長方形 2">
            <a:extLst>
              <a:ext uri="{FF2B5EF4-FFF2-40B4-BE49-F238E27FC236}">
                <a16:creationId xmlns:a16="http://schemas.microsoft.com/office/drawing/2014/main" id="{BC1F7AB3-A26B-45A4-AD71-22EC83D27B93}"/>
              </a:ext>
            </a:extLst>
          </p:cNvPr>
          <p:cNvSpPr/>
          <p:nvPr/>
        </p:nvSpPr>
        <p:spPr>
          <a:xfrm>
            <a:off x="1416561" y="416858"/>
            <a:ext cx="8376329" cy="707886"/>
          </a:xfrm>
          <a:prstGeom prst="rect">
            <a:avLst/>
          </a:prstGeom>
        </p:spPr>
        <p:txBody>
          <a:bodyPr wrap="square">
            <a:spAutoFit/>
          </a:bodyPr>
          <a:lstStyle/>
          <a:p>
            <a:r>
              <a:rPr lang="ja-JP" altLang="en-US" sz="2000" b="1" dirty="0">
                <a:solidFill>
                  <a:srgbClr val="FF0000"/>
                </a:solidFill>
                <a:latin typeface="BIZ UDゴシック" panose="020B0400000000000000" pitchFamily="49" charset="-128"/>
                <a:ea typeface="BIZ UDゴシック" panose="020B0400000000000000" pitchFamily="49" charset="-128"/>
              </a:rPr>
              <a:t>インボイス制度</a:t>
            </a:r>
            <a:r>
              <a:rPr lang="ja-JP" altLang="en-US" sz="2000" dirty="0">
                <a:latin typeface="BIZ UDゴシック" panose="020B0400000000000000" pitchFamily="49" charset="-128"/>
                <a:ea typeface="BIZ UDゴシック" panose="020B0400000000000000" pitchFamily="49" charset="-128"/>
              </a:rPr>
              <a:t>の実施を契機とした取引条件の見直しにおいて、</a:t>
            </a:r>
            <a:endParaRPr lang="en-US" altLang="ja-JP" sz="2000" dirty="0">
              <a:latin typeface="BIZ UDゴシック" panose="020B0400000000000000" pitchFamily="49" charset="-128"/>
              <a:ea typeface="BIZ UDゴシック" panose="020B0400000000000000" pitchFamily="49" charset="-128"/>
            </a:endParaRPr>
          </a:p>
          <a:p>
            <a:r>
              <a:rPr lang="ja-JP" altLang="en-US" sz="2000" dirty="0">
                <a:latin typeface="BIZ UDゴシック" panose="020B0400000000000000" pitchFamily="49" charset="-128"/>
                <a:ea typeface="BIZ UDゴシック" panose="020B0400000000000000" pitchFamily="49" charset="-128"/>
              </a:rPr>
              <a:t>どのような行為が</a:t>
            </a:r>
            <a:r>
              <a:rPr lang="ja-JP" altLang="en-US" sz="2000" b="1" dirty="0">
                <a:solidFill>
                  <a:srgbClr val="FF0000"/>
                </a:solidFill>
                <a:latin typeface="BIZ UDゴシック" panose="020B0400000000000000" pitchFamily="49" charset="-128"/>
                <a:ea typeface="BIZ UDゴシック" panose="020B0400000000000000" pitchFamily="49" charset="-128"/>
              </a:rPr>
              <a:t>独占禁止法</a:t>
            </a:r>
            <a:r>
              <a:rPr lang="ja-JP" altLang="en-US" sz="2000" dirty="0">
                <a:latin typeface="BIZ UDゴシック" panose="020B0400000000000000" pitchFamily="49" charset="-128"/>
                <a:ea typeface="BIZ UDゴシック" panose="020B0400000000000000" pitchFamily="49" charset="-128"/>
              </a:rPr>
              <a:t>・</a:t>
            </a:r>
            <a:r>
              <a:rPr lang="ja-JP" altLang="en-US" sz="2000" b="1" dirty="0">
                <a:solidFill>
                  <a:srgbClr val="FF0000"/>
                </a:solidFill>
                <a:latin typeface="BIZ UDゴシック" panose="020B0400000000000000" pitchFamily="49" charset="-128"/>
                <a:ea typeface="BIZ UDゴシック" panose="020B0400000000000000" pitchFamily="49" charset="-128"/>
              </a:rPr>
              <a:t>下請法</a:t>
            </a:r>
            <a:r>
              <a:rPr lang="ja-JP" altLang="en-US" sz="2000" dirty="0">
                <a:latin typeface="BIZ UDゴシック" panose="020B0400000000000000" pitchFamily="49" charset="-128"/>
                <a:ea typeface="BIZ UDゴシック" panose="020B0400000000000000" pitchFamily="49" charset="-128"/>
              </a:rPr>
              <a:t>上問題となるか、ご存じですか？</a:t>
            </a:r>
          </a:p>
        </p:txBody>
      </p:sp>
    </p:spTree>
    <p:extLst>
      <p:ext uri="{BB962C8B-B14F-4D97-AF65-F5344CB8AC3E}">
        <p14:creationId xmlns:p14="http://schemas.microsoft.com/office/powerpoint/2010/main" val="31239999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31750" cap="flat">
          <a:solidFill>
            <a:srgbClr val="0033CC"/>
          </a:solidFill>
          <a:round/>
          <a:tailEnd type="none"/>
        </a:ln>
      </a:spPr>
      <a:bodyPr/>
      <a:lstStyle/>
      <a:style>
        <a:lnRef idx="1">
          <a:schemeClr val="accent1"/>
        </a:lnRef>
        <a:fillRef idx="0">
          <a:schemeClr val="accent1"/>
        </a:fillRef>
        <a:effectRef idx="0">
          <a:schemeClr val="accent1"/>
        </a:effectRef>
        <a:fontRef idx="minor">
          <a:schemeClr val="tx1"/>
        </a:fontRef>
      </a:style>
    </a:lnDef>
    <a:txDef>
      <a:spPr/>
      <a:bodyPr vert="horz" lIns="91440" tIns="45720" rIns="91440" bIns="45720" rtlCol="0" anchor="ctr">
        <a:normAutofit/>
      </a:bodyPr>
      <a:lstStyle>
        <a:defPPr marL="0" marR="0" indent="0" defTabSz="914400" rtl="0" eaLnBrk="1" fontAlgn="auto" latinLnBrk="0" hangingPunct="1">
          <a:lnSpc>
            <a:spcPct val="100000"/>
          </a:lnSpc>
          <a:spcBef>
            <a:spcPct val="0"/>
          </a:spcBef>
          <a:spcAft>
            <a:spcPts val="0"/>
          </a:spcAft>
          <a:buClrTx/>
          <a:buSzTx/>
          <a:buFontTx/>
          <a:buNone/>
          <a:tabLst/>
          <a:defRPr dirty="0" smtClean="0">
            <a:latin typeface="+mn-ea"/>
            <a:cs typeface="+mj-cs"/>
          </a:defRPr>
        </a:defPPr>
      </a:lst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364</Words>
  <Application>Microsoft Office PowerPoint</Application>
  <PresentationFormat>A4 210 x 297 mm</PresentationFormat>
  <Paragraphs>30</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BIZ UDゴシック</vt:lpstr>
      <vt:lpstr>ＭＳ Ｐゴシック</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2021-06-11T04:58:14Z</dcterms:created>
  <dcterms:modified xsi:type="dcterms:W3CDTF">2023-05-29T01:38:43Z</dcterms:modified>
</cp:coreProperties>
</file>